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2"/>
  </p:notesMasterIdLst>
  <p:sldIdLst>
    <p:sldId id="287" r:id="rId3"/>
    <p:sldId id="257" r:id="rId4"/>
    <p:sldId id="309" r:id="rId5"/>
    <p:sldId id="310" r:id="rId6"/>
    <p:sldId id="311" r:id="rId7"/>
    <p:sldId id="301" r:id="rId8"/>
    <p:sldId id="305" r:id="rId9"/>
    <p:sldId id="304" r:id="rId10"/>
    <p:sldId id="285"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1B35DE-88AD-4334-B44D-A3ECDEB38DB0}" v="370" dt="2026-09-16T13:42:59.193"/>
    <p1510:client id="{C30F2961-E0B0-9E62-777A-6D6AF732A501}" v="7" dt="2026-09-15T15:11:44.809"/>
    <p1510:client id="{C9F7EF84-D60F-F7C7-CBD8-A107C75DABF8}" v="41" dt="2026-09-16T15:14:19.7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Williamson" userId="S::sw1312@canterbury.ac.uk::cae5ce18-ad56-4e4b-b5b7-b6e65df4d491" providerId="AD" clId="Web-{00000000-0000-0000-0000-000000000000}"/>
    <pc:docChg chg="addSld delSld modSld">
      <pc:chgData name="Sarah Williamson" userId="S::sw1312@canterbury.ac.uk::cae5ce18-ad56-4e4b-b5b7-b6e65df4d491" providerId="AD" clId="Web-{00000000-0000-0000-0000-000000000000}" dt="2026-09-15T13:04:22.956" v="69"/>
      <pc:docMkLst>
        <pc:docMk/>
      </pc:docMkLst>
      <pc:sldChg chg="del">
        <pc:chgData name="Sarah Williamson" userId="S::sw1312@canterbury.ac.uk::cae5ce18-ad56-4e4b-b5b7-b6e65df4d491" providerId="AD" clId="Web-{00000000-0000-0000-0000-000000000000}" dt="2026-09-15T12:50:19.331" v="0"/>
        <pc:sldMkLst>
          <pc:docMk/>
          <pc:sldMk cId="1942249977" sldId="259"/>
        </pc:sldMkLst>
      </pc:sldChg>
      <pc:sldChg chg="del">
        <pc:chgData name="Sarah Williamson" userId="S::sw1312@canterbury.ac.uk::cae5ce18-ad56-4e4b-b5b7-b6e65df4d491" providerId="AD" clId="Web-{00000000-0000-0000-0000-000000000000}" dt="2026-09-15T12:50:30.206" v="2"/>
        <pc:sldMkLst>
          <pc:docMk/>
          <pc:sldMk cId="3488469820" sldId="261"/>
        </pc:sldMkLst>
      </pc:sldChg>
      <pc:sldChg chg="del">
        <pc:chgData name="Sarah Williamson" userId="S::sw1312@canterbury.ac.uk::cae5ce18-ad56-4e4b-b5b7-b6e65df4d491" providerId="AD" clId="Web-{00000000-0000-0000-0000-000000000000}" dt="2026-09-15T12:50:27.550" v="1"/>
        <pc:sldMkLst>
          <pc:docMk/>
          <pc:sldMk cId="2242133163" sldId="281"/>
        </pc:sldMkLst>
      </pc:sldChg>
      <pc:sldChg chg="addSp delSp modSp">
        <pc:chgData name="Sarah Williamson" userId="S::sw1312@canterbury.ac.uk::cae5ce18-ad56-4e4b-b5b7-b6e65df4d491" providerId="AD" clId="Web-{00000000-0000-0000-0000-000000000000}" dt="2026-09-15T12:54:16.277" v="43" actId="1076"/>
        <pc:sldMkLst>
          <pc:docMk/>
          <pc:sldMk cId="3079199058" sldId="302"/>
        </pc:sldMkLst>
        <pc:spChg chg="add del">
          <ac:chgData name="Sarah Williamson" userId="S::sw1312@canterbury.ac.uk::cae5ce18-ad56-4e4b-b5b7-b6e65df4d491" providerId="AD" clId="Web-{00000000-0000-0000-0000-000000000000}" dt="2026-09-15T12:51:48.366" v="4"/>
          <ac:spMkLst>
            <pc:docMk/>
            <pc:sldMk cId="3079199058" sldId="302"/>
            <ac:spMk id="2" creationId="{28C63C1A-3D31-AE7B-1EA6-FC03C8BC4620}"/>
          </ac:spMkLst>
        </pc:spChg>
        <pc:spChg chg="add mod">
          <ac:chgData name="Sarah Williamson" userId="S::sw1312@canterbury.ac.uk::cae5ce18-ad56-4e4b-b5b7-b6e65df4d491" providerId="AD" clId="Web-{00000000-0000-0000-0000-000000000000}" dt="2026-09-15T12:52:37.477" v="42" actId="1076"/>
          <ac:spMkLst>
            <pc:docMk/>
            <pc:sldMk cId="3079199058" sldId="302"/>
            <ac:spMk id="3" creationId="{97B0D70E-51D7-24EC-6D57-335A96CE909D}"/>
          </ac:spMkLst>
        </pc:spChg>
        <pc:spChg chg="mod">
          <ac:chgData name="Sarah Williamson" userId="S::sw1312@canterbury.ac.uk::cae5ce18-ad56-4e4b-b5b7-b6e65df4d491" providerId="AD" clId="Web-{00000000-0000-0000-0000-000000000000}" dt="2026-09-15T12:54:16.277" v="43" actId="1076"/>
          <ac:spMkLst>
            <pc:docMk/>
            <pc:sldMk cId="3079199058" sldId="302"/>
            <ac:spMk id="4" creationId="{034CDE6B-39D1-ED3D-5CBF-9DE9AECCBE71}"/>
          </ac:spMkLst>
        </pc:spChg>
        <pc:spChg chg="mod">
          <ac:chgData name="Sarah Williamson" userId="S::sw1312@canterbury.ac.uk::cae5ce18-ad56-4e4b-b5b7-b6e65df4d491" providerId="AD" clId="Web-{00000000-0000-0000-0000-000000000000}" dt="2026-09-15T12:52:31.445" v="40" actId="1076"/>
          <ac:spMkLst>
            <pc:docMk/>
            <pc:sldMk cId="3079199058" sldId="302"/>
            <ac:spMk id="26" creationId="{D0C3D70A-45B0-B330-79F8-4EBC72D144B0}"/>
          </ac:spMkLst>
        </pc:spChg>
        <pc:spChg chg="mod">
          <ac:chgData name="Sarah Williamson" userId="S::sw1312@canterbury.ac.uk::cae5ce18-ad56-4e4b-b5b7-b6e65df4d491" providerId="AD" clId="Web-{00000000-0000-0000-0000-000000000000}" dt="2026-09-15T12:52:26.773" v="39" actId="1076"/>
          <ac:spMkLst>
            <pc:docMk/>
            <pc:sldMk cId="3079199058" sldId="302"/>
            <ac:spMk id="27" creationId="{D29E06F8-462B-DF2F-BCDE-51B32328849B}"/>
          </ac:spMkLst>
        </pc:spChg>
      </pc:sldChg>
      <pc:sldChg chg="addSp delSp modSp new">
        <pc:chgData name="Sarah Williamson" userId="S::sw1312@canterbury.ac.uk::cae5ce18-ad56-4e4b-b5b7-b6e65df4d491" providerId="AD" clId="Web-{00000000-0000-0000-0000-000000000000}" dt="2026-09-15T13:04:12.580" v="68" actId="1076"/>
        <pc:sldMkLst>
          <pc:docMk/>
          <pc:sldMk cId="2487770150" sldId="309"/>
        </pc:sldMkLst>
        <pc:spChg chg="mod">
          <ac:chgData name="Sarah Williamson" userId="S::sw1312@canterbury.ac.uk::cae5ce18-ad56-4e4b-b5b7-b6e65df4d491" providerId="AD" clId="Web-{00000000-0000-0000-0000-000000000000}" dt="2026-09-15T13:03:28.094" v="63" actId="1076"/>
          <ac:spMkLst>
            <pc:docMk/>
            <pc:sldMk cId="2487770150" sldId="309"/>
            <ac:spMk id="2" creationId="{8406B356-BE91-1F84-2575-D5CD13E74EFD}"/>
          </ac:spMkLst>
        </pc:spChg>
        <pc:spChg chg="del">
          <ac:chgData name="Sarah Williamson" userId="S::sw1312@canterbury.ac.uk::cae5ce18-ad56-4e4b-b5b7-b6e65df4d491" providerId="AD" clId="Web-{00000000-0000-0000-0000-000000000000}" dt="2026-09-15T13:02:12.717" v="45"/>
          <ac:spMkLst>
            <pc:docMk/>
            <pc:sldMk cId="2487770150" sldId="309"/>
            <ac:spMk id="3" creationId="{E2C23527-3623-593C-6343-4A41AC240A92}"/>
          </ac:spMkLst>
        </pc:spChg>
        <pc:picChg chg="add mod">
          <ac:chgData name="Sarah Williamson" userId="S::sw1312@canterbury.ac.uk::cae5ce18-ad56-4e4b-b5b7-b6e65df4d491" providerId="AD" clId="Web-{00000000-0000-0000-0000-000000000000}" dt="2026-09-15T13:04:07.783" v="67" actId="14100"/>
          <ac:picMkLst>
            <pc:docMk/>
            <pc:sldMk cId="2487770150" sldId="309"/>
            <ac:picMk id="4" creationId="{8A282CA6-212A-00EA-2222-8AB392F42CA8}"/>
          </ac:picMkLst>
        </pc:picChg>
        <pc:picChg chg="add mod">
          <ac:chgData name="Sarah Williamson" userId="S::sw1312@canterbury.ac.uk::cae5ce18-ad56-4e4b-b5b7-b6e65df4d491" providerId="AD" clId="Web-{00000000-0000-0000-0000-000000000000}" dt="2026-09-15T13:04:12.580" v="68" actId="1076"/>
          <ac:picMkLst>
            <pc:docMk/>
            <pc:sldMk cId="2487770150" sldId="309"/>
            <ac:picMk id="5" creationId="{712CCA08-3EF9-5644-FF47-59AE459139FF}"/>
          </ac:picMkLst>
        </pc:picChg>
      </pc:sldChg>
      <pc:sldChg chg="new">
        <pc:chgData name="Sarah Williamson" userId="S::sw1312@canterbury.ac.uk::cae5ce18-ad56-4e4b-b5b7-b6e65df4d491" providerId="AD" clId="Web-{00000000-0000-0000-0000-000000000000}" dt="2026-09-15T13:04:22.956" v="69"/>
        <pc:sldMkLst>
          <pc:docMk/>
          <pc:sldMk cId="662943622" sldId="310"/>
        </pc:sldMkLst>
      </pc:sldChg>
    </pc:docChg>
  </pc:docChgLst>
  <pc:docChgLst>
    <pc:chgData name="Sarah Williamson" userId="S::sw1312@canterbury.ac.uk::cae5ce18-ad56-4e4b-b5b7-b6e65df4d491" providerId="AD" clId="Web-{C30F2961-E0B0-9E62-777A-6D6AF732A501}"/>
    <pc:docChg chg="modSld">
      <pc:chgData name="Sarah Williamson" userId="S::sw1312@canterbury.ac.uk::cae5ce18-ad56-4e4b-b5b7-b6e65df4d491" providerId="AD" clId="Web-{C30F2961-E0B0-9E62-777A-6D6AF732A501}" dt="2026-09-15T15:11:44.809" v="6"/>
      <pc:docMkLst>
        <pc:docMk/>
      </pc:docMkLst>
      <pc:sldChg chg="addSp delSp modSp">
        <pc:chgData name="Sarah Williamson" userId="S::sw1312@canterbury.ac.uk::cae5ce18-ad56-4e4b-b5b7-b6e65df4d491" providerId="AD" clId="Web-{C30F2961-E0B0-9E62-777A-6D6AF732A501}" dt="2026-09-15T15:11:44.809" v="6"/>
        <pc:sldMkLst>
          <pc:docMk/>
          <pc:sldMk cId="662943622" sldId="310"/>
        </pc:sldMkLst>
        <pc:spChg chg="del">
          <ac:chgData name="Sarah Williamson" userId="S::sw1312@canterbury.ac.uk::cae5ce18-ad56-4e4b-b5b7-b6e65df4d491" providerId="AD" clId="Web-{C30F2961-E0B0-9E62-777A-6D6AF732A501}" dt="2026-09-15T15:09:05.087" v="2"/>
          <ac:spMkLst>
            <pc:docMk/>
            <pc:sldMk cId="662943622" sldId="310"/>
            <ac:spMk id="2" creationId="{E1DE8EED-B49A-B936-BC49-60C649CFF75D}"/>
          </ac:spMkLst>
        </pc:spChg>
        <pc:spChg chg="del mod">
          <ac:chgData name="Sarah Williamson" userId="S::sw1312@canterbury.ac.uk::cae5ce18-ad56-4e4b-b5b7-b6e65df4d491" providerId="AD" clId="Web-{C30F2961-E0B0-9E62-777A-6D6AF732A501}" dt="2026-09-15T15:09:02.852" v="1"/>
          <ac:spMkLst>
            <pc:docMk/>
            <pc:sldMk cId="662943622" sldId="310"/>
            <ac:spMk id="3" creationId="{4DC9150F-E999-5190-21FA-2835210AE1FC}"/>
          </ac:spMkLst>
        </pc:spChg>
        <pc:picChg chg="add del mod">
          <ac:chgData name="Sarah Williamson" userId="S::sw1312@canterbury.ac.uk::cae5ce18-ad56-4e4b-b5b7-b6e65df4d491" providerId="AD" clId="Web-{C30F2961-E0B0-9E62-777A-6D6AF732A501}" dt="2026-09-15T15:09:17.821" v="4"/>
          <ac:picMkLst>
            <pc:docMk/>
            <pc:sldMk cId="662943622" sldId="310"/>
            <ac:picMk id="4" creationId="{2F7AA9BA-CE77-DC25-DB9C-A3FA34D823DE}"/>
          </ac:picMkLst>
        </pc:picChg>
        <pc:picChg chg="add del mod">
          <ac:chgData name="Sarah Williamson" userId="S::sw1312@canterbury.ac.uk::cae5ce18-ad56-4e4b-b5b7-b6e65df4d491" providerId="AD" clId="Web-{C30F2961-E0B0-9E62-777A-6D6AF732A501}" dt="2026-09-15T15:11:44.809" v="6"/>
          <ac:picMkLst>
            <pc:docMk/>
            <pc:sldMk cId="662943622" sldId="310"/>
            <ac:picMk id="5" creationId="{0E44CDB1-4833-45FB-896F-EED6FE7FB437}"/>
          </ac:picMkLst>
        </pc:picChg>
      </pc:sldChg>
    </pc:docChg>
  </pc:docChgLst>
  <pc:docChgLst>
    <pc:chgData name="Sarah Williamson" userId="cae5ce18-ad56-4e4b-b5b7-b6e65df4d491" providerId="ADAL" clId="{DEB19460-3080-492A-8F8F-46508AC8183F}"/>
    <pc:docChg chg="undo custSel addSld delSld modSld sldOrd">
      <pc:chgData name="Sarah Williamson" userId="cae5ce18-ad56-4e4b-b5b7-b6e65df4d491" providerId="ADAL" clId="{DEB19460-3080-492A-8F8F-46508AC8183F}" dt="2026-09-16T14:03:41.416" v="716" actId="1036"/>
      <pc:docMkLst>
        <pc:docMk/>
      </pc:docMkLst>
      <pc:sldChg chg="modSp add mod">
        <pc:chgData name="Sarah Williamson" userId="cae5ce18-ad56-4e4b-b5b7-b6e65df4d491" providerId="ADAL" clId="{DEB19460-3080-492A-8F8F-46508AC8183F}" dt="2026-09-16T13:44:00.237" v="652" actId="1037"/>
        <pc:sldMkLst>
          <pc:docMk/>
          <pc:sldMk cId="0" sldId="257"/>
        </pc:sldMkLst>
        <pc:spChg chg="mod">
          <ac:chgData name="Sarah Williamson" userId="cae5ce18-ad56-4e4b-b5b7-b6e65df4d491" providerId="ADAL" clId="{DEB19460-3080-492A-8F8F-46508AC8183F}" dt="2026-09-16T13:43:22.814" v="639" actId="404"/>
          <ac:spMkLst>
            <pc:docMk/>
            <pc:sldMk cId="0" sldId="257"/>
            <ac:spMk id="5" creationId="{00000000-0000-0000-0000-000000000000}"/>
          </ac:spMkLst>
        </pc:spChg>
        <pc:spChg chg="mod">
          <ac:chgData name="Sarah Williamson" userId="cae5ce18-ad56-4e4b-b5b7-b6e65df4d491" providerId="ADAL" clId="{DEB19460-3080-492A-8F8F-46508AC8183F}" dt="2026-09-16T13:43:34.771" v="642" actId="403"/>
          <ac:spMkLst>
            <pc:docMk/>
            <pc:sldMk cId="0" sldId="257"/>
            <ac:spMk id="6" creationId="{00000000-0000-0000-0000-000000000000}"/>
          </ac:spMkLst>
        </pc:spChg>
        <pc:spChg chg="mod">
          <ac:chgData name="Sarah Williamson" userId="cae5ce18-ad56-4e4b-b5b7-b6e65df4d491" providerId="ADAL" clId="{DEB19460-3080-492A-8F8F-46508AC8183F}" dt="2026-09-16T13:43:25.988" v="640" actId="403"/>
          <ac:spMkLst>
            <pc:docMk/>
            <pc:sldMk cId="0" sldId="257"/>
            <ac:spMk id="8" creationId="{00000000-0000-0000-0000-000000000000}"/>
          </ac:spMkLst>
        </pc:spChg>
        <pc:spChg chg="mod">
          <ac:chgData name="Sarah Williamson" userId="cae5ce18-ad56-4e4b-b5b7-b6e65df4d491" providerId="ADAL" clId="{DEB19460-3080-492A-8F8F-46508AC8183F}" dt="2026-09-16T13:43:38.526" v="643" actId="403"/>
          <ac:spMkLst>
            <pc:docMk/>
            <pc:sldMk cId="0" sldId="257"/>
            <ac:spMk id="9" creationId="{00000000-0000-0000-0000-000000000000}"/>
          </ac:spMkLst>
        </pc:spChg>
        <pc:spChg chg="mod">
          <ac:chgData name="Sarah Williamson" userId="cae5ce18-ad56-4e4b-b5b7-b6e65df4d491" providerId="ADAL" clId="{DEB19460-3080-492A-8F8F-46508AC8183F}" dt="2026-09-16T13:43:30.888" v="641" actId="403"/>
          <ac:spMkLst>
            <pc:docMk/>
            <pc:sldMk cId="0" sldId="257"/>
            <ac:spMk id="11" creationId="{00000000-0000-0000-0000-000000000000}"/>
          </ac:spMkLst>
        </pc:spChg>
        <pc:spChg chg="mod">
          <ac:chgData name="Sarah Williamson" userId="cae5ce18-ad56-4e4b-b5b7-b6e65df4d491" providerId="ADAL" clId="{DEB19460-3080-492A-8F8F-46508AC8183F}" dt="2026-09-16T13:44:00.237" v="652" actId="1037"/>
          <ac:spMkLst>
            <pc:docMk/>
            <pc:sldMk cId="0" sldId="257"/>
            <ac:spMk id="12" creationId="{00000000-0000-0000-0000-000000000000}"/>
          </ac:spMkLst>
        </pc:spChg>
      </pc:sldChg>
      <pc:sldChg chg="del">
        <pc:chgData name="Sarah Williamson" userId="cae5ce18-ad56-4e4b-b5b7-b6e65df4d491" providerId="ADAL" clId="{DEB19460-3080-492A-8F8F-46508AC8183F}" dt="2026-09-16T13:45:38.769" v="659" actId="47"/>
        <pc:sldMkLst>
          <pc:docMk/>
          <pc:sldMk cId="3331008336" sldId="260"/>
        </pc:sldMkLst>
      </pc:sldChg>
      <pc:sldChg chg="del">
        <pc:chgData name="Sarah Williamson" userId="cae5ce18-ad56-4e4b-b5b7-b6e65df4d491" providerId="ADAL" clId="{DEB19460-3080-492A-8F8F-46508AC8183F}" dt="2026-09-16T13:34:05.762" v="241" actId="47"/>
        <pc:sldMkLst>
          <pc:docMk/>
          <pc:sldMk cId="2191482613" sldId="267"/>
        </pc:sldMkLst>
      </pc:sldChg>
      <pc:sldChg chg="del">
        <pc:chgData name="Sarah Williamson" userId="cae5ce18-ad56-4e4b-b5b7-b6e65df4d491" providerId="ADAL" clId="{DEB19460-3080-492A-8F8F-46508AC8183F}" dt="2026-09-16T13:38:43.391" v="538" actId="47"/>
        <pc:sldMkLst>
          <pc:docMk/>
          <pc:sldMk cId="2257722098" sldId="269"/>
        </pc:sldMkLst>
      </pc:sldChg>
      <pc:sldChg chg="del">
        <pc:chgData name="Sarah Williamson" userId="cae5ce18-ad56-4e4b-b5b7-b6e65df4d491" providerId="ADAL" clId="{DEB19460-3080-492A-8F8F-46508AC8183F}" dt="2026-09-16T13:38:44.636" v="539" actId="47"/>
        <pc:sldMkLst>
          <pc:docMk/>
          <pc:sldMk cId="769660950" sldId="283"/>
        </pc:sldMkLst>
      </pc:sldChg>
      <pc:sldChg chg="delSp modSp mod delAnim modAnim">
        <pc:chgData name="Sarah Williamson" userId="cae5ce18-ad56-4e4b-b5b7-b6e65df4d491" providerId="ADAL" clId="{DEB19460-3080-492A-8F8F-46508AC8183F}" dt="2026-09-16T13:39:30.805" v="630" actId="14100"/>
        <pc:sldMkLst>
          <pc:docMk/>
          <pc:sldMk cId="1711056620" sldId="285"/>
        </pc:sldMkLst>
        <pc:spChg chg="del">
          <ac:chgData name="Sarah Williamson" userId="cae5ce18-ad56-4e4b-b5b7-b6e65df4d491" providerId="ADAL" clId="{DEB19460-3080-492A-8F8F-46508AC8183F}" dt="2026-09-16T13:36:09.342" v="492" actId="478"/>
          <ac:spMkLst>
            <pc:docMk/>
            <pc:sldMk cId="1711056620" sldId="285"/>
            <ac:spMk id="2" creationId="{A31E1BC1-FCE0-19D2-C5DB-E70A0E1C858C}"/>
          </ac:spMkLst>
        </pc:spChg>
        <pc:spChg chg="del">
          <ac:chgData name="Sarah Williamson" userId="cae5ce18-ad56-4e4b-b5b7-b6e65df4d491" providerId="ADAL" clId="{DEB19460-3080-492A-8F8F-46508AC8183F}" dt="2026-09-16T13:36:10.869" v="493" actId="478"/>
          <ac:spMkLst>
            <pc:docMk/>
            <pc:sldMk cId="1711056620" sldId="285"/>
            <ac:spMk id="3" creationId="{736F87E5-9971-7F20-CE71-656C1977DC54}"/>
          </ac:spMkLst>
        </pc:spChg>
        <pc:spChg chg="mod">
          <ac:chgData name="Sarah Williamson" userId="cae5ce18-ad56-4e4b-b5b7-b6e65df4d491" providerId="ADAL" clId="{DEB19460-3080-492A-8F8F-46508AC8183F}" dt="2026-09-16T13:38:04.951" v="494" actId="1076"/>
          <ac:spMkLst>
            <pc:docMk/>
            <pc:sldMk cId="1711056620" sldId="285"/>
            <ac:spMk id="8" creationId="{40D7FFB7-5A8C-DC52-90EA-4D803BFDC6C7}"/>
          </ac:spMkLst>
        </pc:spChg>
        <pc:spChg chg="mod">
          <ac:chgData name="Sarah Williamson" userId="cae5ce18-ad56-4e4b-b5b7-b6e65df4d491" providerId="ADAL" clId="{DEB19460-3080-492A-8F8F-46508AC8183F}" dt="2026-09-16T13:39:30.805" v="630" actId="14100"/>
          <ac:spMkLst>
            <pc:docMk/>
            <pc:sldMk cId="1711056620" sldId="285"/>
            <ac:spMk id="9" creationId="{53A86F70-1C8D-8B4F-FACC-EB25F982BDBE}"/>
          </ac:spMkLst>
        </pc:spChg>
      </pc:sldChg>
      <pc:sldChg chg="del">
        <pc:chgData name="Sarah Williamson" userId="cae5ce18-ad56-4e4b-b5b7-b6e65df4d491" providerId="ADAL" clId="{DEB19460-3080-492A-8F8F-46508AC8183F}" dt="2026-09-16T13:33:48.010" v="240" actId="47"/>
        <pc:sldMkLst>
          <pc:docMk/>
          <pc:sldMk cId="3079199058" sldId="302"/>
        </pc:sldMkLst>
      </pc:sldChg>
      <pc:sldChg chg="del">
        <pc:chgData name="Sarah Williamson" userId="cae5ce18-ad56-4e4b-b5b7-b6e65df4d491" providerId="ADAL" clId="{DEB19460-3080-492A-8F8F-46508AC8183F}" dt="2026-09-16T13:33:20.769" v="239" actId="47"/>
        <pc:sldMkLst>
          <pc:docMk/>
          <pc:sldMk cId="507275530" sldId="303"/>
        </pc:sldMkLst>
      </pc:sldChg>
      <pc:sldChg chg="ord">
        <pc:chgData name="Sarah Williamson" userId="cae5ce18-ad56-4e4b-b5b7-b6e65df4d491" providerId="ADAL" clId="{DEB19460-3080-492A-8F8F-46508AC8183F}" dt="2026-09-16T13:34:47.963" v="254"/>
        <pc:sldMkLst>
          <pc:docMk/>
          <pc:sldMk cId="2448619290" sldId="304"/>
        </pc:sldMkLst>
      </pc:sldChg>
      <pc:sldChg chg="del">
        <pc:chgData name="Sarah Williamson" userId="cae5ce18-ad56-4e4b-b5b7-b6e65df4d491" providerId="ADAL" clId="{DEB19460-3080-492A-8F8F-46508AC8183F}" dt="2026-09-16T13:33:18.246" v="238" actId="47"/>
        <pc:sldMkLst>
          <pc:docMk/>
          <pc:sldMk cId="1359316148" sldId="308"/>
        </pc:sldMkLst>
      </pc:sldChg>
      <pc:sldChg chg="modSp mod">
        <pc:chgData name="Sarah Williamson" userId="cae5ce18-ad56-4e4b-b5b7-b6e65df4d491" providerId="ADAL" clId="{DEB19460-3080-492A-8F8F-46508AC8183F}" dt="2026-09-16T13:45:28.802" v="658" actId="14100"/>
        <pc:sldMkLst>
          <pc:docMk/>
          <pc:sldMk cId="2487770150" sldId="309"/>
        </pc:sldMkLst>
        <pc:spChg chg="mod">
          <ac:chgData name="Sarah Williamson" userId="cae5ce18-ad56-4e4b-b5b7-b6e65df4d491" providerId="ADAL" clId="{DEB19460-3080-492A-8F8F-46508AC8183F}" dt="2026-09-16T13:45:28.802" v="658" actId="14100"/>
          <ac:spMkLst>
            <pc:docMk/>
            <pc:sldMk cId="2487770150" sldId="309"/>
            <ac:spMk id="2" creationId="{8406B356-BE91-1F84-2575-D5CD13E74EFD}"/>
          </ac:spMkLst>
        </pc:spChg>
      </pc:sldChg>
      <pc:sldChg chg="addSp modSp mod">
        <pc:chgData name="Sarah Williamson" userId="cae5ce18-ad56-4e4b-b5b7-b6e65df4d491" providerId="ADAL" clId="{DEB19460-3080-492A-8F8F-46508AC8183F}" dt="2026-09-16T14:03:41.416" v="716" actId="1036"/>
        <pc:sldMkLst>
          <pc:docMk/>
          <pc:sldMk cId="662943622" sldId="310"/>
        </pc:sldMkLst>
        <pc:spChg chg="add mod">
          <ac:chgData name="Sarah Williamson" userId="cae5ce18-ad56-4e4b-b5b7-b6e65df4d491" providerId="ADAL" clId="{DEB19460-3080-492A-8F8F-46508AC8183F}" dt="2026-09-15T15:18:00.673" v="119" actId="403"/>
          <ac:spMkLst>
            <pc:docMk/>
            <pc:sldMk cId="662943622" sldId="310"/>
            <ac:spMk id="5" creationId="{E31C2CB7-CF2B-5660-178C-19C9527AAF32}"/>
          </ac:spMkLst>
        </pc:spChg>
        <pc:spChg chg="add mod">
          <ac:chgData name="Sarah Williamson" userId="cae5ce18-ad56-4e4b-b5b7-b6e65df4d491" providerId="ADAL" clId="{DEB19460-3080-492A-8F8F-46508AC8183F}" dt="2026-09-16T14:01:53.769" v="661" actId="1076"/>
          <ac:spMkLst>
            <pc:docMk/>
            <pc:sldMk cId="662943622" sldId="310"/>
            <ac:spMk id="7" creationId="{73C61B6F-B325-1FE5-41A7-A8BE9EBAF368}"/>
          </ac:spMkLst>
        </pc:spChg>
        <pc:spChg chg="add mod">
          <ac:chgData name="Sarah Williamson" userId="cae5ce18-ad56-4e4b-b5b7-b6e65df4d491" providerId="ADAL" clId="{DEB19460-3080-492A-8F8F-46508AC8183F}" dt="2026-09-16T14:01:58.551" v="662" actId="1076"/>
          <ac:spMkLst>
            <pc:docMk/>
            <pc:sldMk cId="662943622" sldId="310"/>
            <ac:spMk id="9" creationId="{6105982F-C82F-2A1A-93D6-46627522D13F}"/>
          </ac:spMkLst>
        </pc:spChg>
        <pc:spChg chg="add mod">
          <ac:chgData name="Sarah Williamson" userId="cae5ce18-ad56-4e4b-b5b7-b6e65df4d491" providerId="ADAL" clId="{DEB19460-3080-492A-8F8F-46508AC8183F}" dt="2026-09-16T14:02:57.120" v="683" actId="1076"/>
          <ac:spMkLst>
            <pc:docMk/>
            <pc:sldMk cId="662943622" sldId="310"/>
            <ac:spMk id="11" creationId="{6C4A7C11-15CD-34F6-8E34-6CC3A13424AA}"/>
          </ac:spMkLst>
        </pc:spChg>
        <pc:spChg chg="add mod">
          <ac:chgData name="Sarah Williamson" userId="cae5ce18-ad56-4e4b-b5b7-b6e65df4d491" providerId="ADAL" clId="{DEB19460-3080-492A-8F8F-46508AC8183F}" dt="2026-09-16T14:03:23.733" v="705" actId="1037"/>
          <ac:spMkLst>
            <pc:docMk/>
            <pc:sldMk cId="662943622" sldId="310"/>
            <ac:spMk id="13" creationId="{FC3F81AA-3232-8212-8BA1-D90900DEC35C}"/>
          </ac:spMkLst>
        </pc:spChg>
        <pc:spChg chg="add mod">
          <ac:chgData name="Sarah Williamson" userId="cae5ce18-ad56-4e4b-b5b7-b6e65df4d491" providerId="ADAL" clId="{DEB19460-3080-492A-8F8F-46508AC8183F}" dt="2026-09-15T15:18:49.889" v="129" actId="1076"/>
          <ac:spMkLst>
            <pc:docMk/>
            <pc:sldMk cId="662943622" sldId="310"/>
            <ac:spMk id="15" creationId="{1773154A-99B9-84CB-BF29-E280C6192210}"/>
          </ac:spMkLst>
        </pc:spChg>
        <pc:spChg chg="add mod">
          <ac:chgData name="Sarah Williamson" userId="cae5ce18-ad56-4e4b-b5b7-b6e65df4d491" providerId="ADAL" clId="{DEB19460-3080-492A-8F8F-46508AC8183F}" dt="2026-09-16T14:03:31.667" v="711" actId="1035"/>
          <ac:spMkLst>
            <pc:docMk/>
            <pc:sldMk cId="662943622" sldId="310"/>
            <ac:spMk id="17" creationId="{CF11F624-B63A-454B-D6E3-4EB9EF81006A}"/>
          </ac:spMkLst>
        </pc:spChg>
        <pc:spChg chg="add mod">
          <ac:chgData name="Sarah Williamson" userId="cae5ce18-ad56-4e4b-b5b7-b6e65df4d491" providerId="ADAL" clId="{DEB19460-3080-492A-8F8F-46508AC8183F}" dt="2026-09-16T14:03:10.441" v="686" actId="1076"/>
          <ac:spMkLst>
            <pc:docMk/>
            <pc:sldMk cId="662943622" sldId="310"/>
            <ac:spMk id="19" creationId="{2F4D33CD-C927-1B80-022E-2B053DFF3605}"/>
          </ac:spMkLst>
        </pc:spChg>
        <pc:spChg chg="add mod">
          <ac:chgData name="Sarah Williamson" userId="cae5ce18-ad56-4e4b-b5b7-b6e65df4d491" providerId="ADAL" clId="{DEB19460-3080-492A-8F8F-46508AC8183F}" dt="2026-09-16T14:03:34.821" v="714" actId="1036"/>
          <ac:spMkLst>
            <pc:docMk/>
            <pc:sldMk cId="662943622" sldId="310"/>
            <ac:spMk id="21" creationId="{295CFF29-F81F-AA86-BCFB-87955287FA1B}"/>
          </ac:spMkLst>
        </pc:spChg>
        <pc:spChg chg="add mod">
          <ac:chgData name="Sarah Williamson" userId="cae5ce18-ad56-4e4b-b5b7-b6e65df4d491" providerId="ADAL" clId="{DEB19460-3080-492A-8F8F-46508AC8183F}" dt="2026-09-16T14:03:41.416" v="716" actId="1036"/>
          <ac:spMkLst>
            <pc:docMk/>
            <pc:sldMk cId="662943622" sldId="310"/>
            <ac:spMk id="22" creationId="{B8ED341B-9624-61DF-E9D4-695652EA6535}"/>
          </ac:spMkLst>
        </pc:spChg>
        <pc:picChg chg="add mod">
          <ac:chgData name="Sarah Williamson" userId="cae5ce18-ad56-4e4b-b5b7-b6e65df4d491" providerId="ADAL" clId="{DEB19460-3080-492A-8F8F-46508AC8183F}" dt="2026-09-16T14:02:51.512" v="682" actId="14100"/>
          <ac:picMkLst>
            <pc:docMk/>
            <pc:sldMk cId="662943622" sldId="310"/>
            <ac:picMk id="3" creationId="{D110B17A-ED3F-4452-B14F-C958DE3807DB}"/>
          </ac:picMkLst>
        </pc:picChg>
      </pc:sldChg>
      <pc:sldChg chg="addSp delSp modSp new mod">
        <pc:chgData name="Sarah Williamson" userId="cae5ce18-ad56-4e4b-b5b7-b6e65df4d491" providerId="ADAL" clId="{DEB19460-3080-492A-8F8F-46508AC8183F}" dt="2026-09-16T13:34:35.726" v="252" actId="1076"/>
        <pc:sldMkLst>
          <pc:docMk/>
          <pc:sldMk cId="1532424097" sldId="311"/>
        </pc:sldMkLst>
        <pc:spChg chg="del">
          <ac:chgData name="Sarah Williamson" userId="cae5ce18-ad56-4e4b-b5b7-b6e65df4d491" providerId="ADAL" clId="{DEB19460-3080-492A-8F8F-46508AC8183F}" dt="2026-09-16T13:30:38.859" v="134" actId="478"/>
          <ac:spMkLst>
            <pc:docMk/>
            <pc:sldMk cId="1532424097" sldId="311"/>
            <ac:spMk id="2" creationId="{7A539132-AE58-1AE9-FC79-6D82DE423998}"/>
          </ac:spMkLst>
        </pc:spChg>
        <pc:spChg chg="del">
          <ac:chgData name="Sarah Williamson" userId="cae5ce18-ad56-4e4b-b5b7-b6e65df4d491" providerId="ADAL" clId="{DEB19460-3080-492A-8F8F-46508AC8183F}" dt="2026-09-16T13:30:38.157" v="133" actId="478"/>
          <ac:spMkLst>
            <pc:docMk/>
            <pc:sldMk cId="1532424097" sldId="311"/>
            <ac:spMk id="3" creationId="{1BC249C5-3B7D-C5F9-C3D5-54A9095E786A}"/>
          </ac:spMkLst>
        </pc:spChg>
        <pc:spChg chg="add mod">
          <ac:chgData name="Sarah Williamson" userId="cae5ce18-ad56-4e4b-b5b7-b6e65df4d491" providerId="ADAL" clId="{DEB19460-3080-492A-8F8F-46508AC8183F}" dt="2026-09-16T13:34:32.763" v="251" actId="27636"/>
          <ac:spMkLst>
            <pc:docMk/>
            <pc:sldMk cId="1532424097" sldId="311"/>
            <ac:spMk id="5" creationId="{E46F35A2-ED09-E975-0A2B-30F4C7142D32}"/>
          </ac:spMkLst>
        </pc:spChg>
        <pc:spChg chg="add">
          <ac:chgData name="Sarah Williamson" userId="cae5ce18-ad56-4e4b-b5b7-b6e65df4d491" providerId="ADAL" clId="{DEB19460-3080-492A-8F8F-46508AC8183F}" dt="2026-09-16T13:30:39.661" v="135" actId="22"/>
          <ac:spMkLst>
            <pc:docMk/>
            <pc:sldMk cId="1532424097" sldId="311"/>
            <ac:spMk id="7" creationId="{AF949DA7-971E-8E97-0899-AC3F087C5425}"/>
          </ac:spMkLst>
        </pc:spChg>
        <pc:spChg chg="add mod">
          <ac:chgData name="Sarah Williamson" userId="cae5ce18-ad56-4e4b-b5b7-b6e65df4d491" providerId="ADAL" clId="{DEB19460-3080-492A-8F8F-46508AC8183F}" dt="2026-09-16T13:32:12.099" v="171" actId="1076"/>
          <ac:spMkLst>
            <pc:docMk/>
            <pc:sldMk cId="1532424097" sldId="311"/>
            <ac:spMk id="9" creationId="{D49C6B5F-3F93-DEE0-F249-29F646A4A77F}"/>
          </ac:spMkLst>
        </pc:spChg>
        <pc:spChg chg="add mod">
          <ac:chgData name="Sarah Williamson" userId="cae5ce18-ad56-4e4b-b5b7-b6e65df4d491" providerId="ADAL" clId="{DEB19460-3080-492A-8F8F-46508AC8183F}" dt="2026-09-16T13:32:00.047" v="168" actId="1036"/>
          <ac:spMkLst>
            <pc:docMk/>
            <pc:sldMk cId="1532424097" sldId="311"/>
            <ac:spMk id="11" creationId="{0507010F-1134-1E7E-2365-CFC0358FBAF9}"/>
          </ac:spMkLst>
        </pc:spChg>
        <pc:spChg chg="add">
          <ac:chgData name="Sarah Williamson" userId="cae5ce18-ad56-4e4b-b5b7-b6e65df4d491" providerId="ADAL" clId="{DEB19460-3080-492A-8F8F-46508AC8183F}" dt="2026-09-16T13:30:39.661" v="135" actId="22"/>
          <ac:spMkLst>
            <pc:docMk/>
            <pc:sldMk cId="1532424097" sldId="311"/>
            <ac:spMk id="13" creationId="{8E4CDDAE-C623-C724-7ABF-5AD8FD84E15B}"/>
          </ac:spMkLst>
        </pc:spChg>
        <pc:spChg chg="add mod">
          <ac:chgData name="Sarah Williamson" userId="cae5ce18-ad56-4e4b-b5b7-b6e65df4d491" providerId="ADAL" clId="{DEB19460-3080-492A-8F8F-46508AC8183F}" dt="2026-09-16T13:32:19.668" v="174" actId="1076"/>
          <ac:spMkLst>
            <pc:docMk/>
            <pc:sldMk cId="1532424097" sldId="311"/>
            <ac:spMk id="15" creationId="{EE055241-C5EB-8894-5552-09A20692EAF2}"/>
          </ac:spMkLst>
        </pc:spChg>
        <pc:spChg chg="add mod">
          <ac:chgData name="Sarah Williamson" userId="cae5ce18-ad56-4e4b-b5b7-b6e65df4d491" providerId="ADAL" clId="{DEB19460-3080-492A-8F8F-46508AC8183F}" dt="2026-09-16T13:32:28" v="180" actId="27636"/>
          <ac:spMkLst>
            <pc:docMk/>
            <pc:sldMk cId="1532424097" sldId="311"/>
            <ac:spMk id="17" creationId="{2296D878-0EBC-743D-FA10-C0BD9D170F11}"/>
          </ac:spMkLst>
        </pc:spChg>
        <pc:spChg chg="add">
          <ac:chgData name="Sarah Williamson" userId="cae5ce18-ad56-4e4b-b5b7-b6e65df4d491" providerId="ADAL" clId="{DEB19460-3080-492A-8F8F-46508AC8183F}" dt="2026-09-16T13:30:39.661" v="135" actId="22"/>
          <ac:spMkLst>
            <pc:docMk/>
            <pc:sldMk cId="1532424097" sldId="311"/>
            <ac:spMk id="19" creationId="{BC3EFC06-D0B8-6F0B-2623-BA8DF2EC5BF9}"/>
          </ac:spMkLst>
        </pc:spChg>
        <pc:spChg chg="add mod">
          <ac:chgData name="Sarah Williamson" userId="cae5ce18-ad56-4e4b-b5b7-b6e65df4d491" providerId="ADAL" clId="{DEB19460-3080-492A-8F8F-46508AC8183F}" dt="2026-09-16T13:32:33.490" v="182" actId="403"/>
          <ac:spMkLst>
            <pc:docMk/>
            <pc:sldMk cId="1532424097" sldId="311"/>
            <ac:spMk id="21" creationId="{AF0BF081-4E10-335E-6C69-E70CCB114786}"/>
          </ac:spMkLst>
        </pc:spChg>
        <pc:spChg chg="add mod">
          <ac:chgData name="Sarah Williamson" userId="cae5ce18-ad56-4e4b-b5b7-b6e65df4d491" providerId="ADAL" clId="{DEB19460-3080-492A-8F8F-46508AC8183F}" dt="2026-09-16T13:33:14.695" v="237" actId="20577"/>
          <ac:spMkLst>
            <pc:docMk/>
            <pc:sldMk cId="1532424097" sldId="311"/>
            <ac:spMk id="23" creationId="{F83FE874-C55B-0EB5-77F6-3D8360CBFFF1}"/>
          </ac:spMkLst>
        </pc:spChg>
        <pc:spChg chg="add mod">
          <ac:chgData name="Sarah Williamson" userId="cae5ce18-ad56-4e4b-b5b7-b6e65df4d491" providerId="ADAL" clId="{DEB19460-3080-492A-8F8F-46508AC8183F}" dt="2026-09-16T13:34:35.726" v="252" actId="1076"/>
          <ac:spMkLst>
            <pc:docMk/>
            <pc:sldMk cId="1532424097" sldId="311"/>
            <ac:spMk id="25" creationId="{A4CFF81D-B838-6B00-7A3E-566F4D222AEB}"/>
          </ac:spMkLst>
        </pc:spChg>
      </pc:sldChg>
      <pc:sldChg chg="new del">
        <pc:chgData name="Sarah Williamson" userId="cae5ce18-ad56-4e4b-b5b7-b6e65df4d491" providerId="ADAL" clId="{DEB19460-3080-492A-8F8F-46508AC8183F}" dt="2026-09-16T13:43:01.333" v="633" actId="47"/>
        <pc:sldMkLst>
          <pc:docMk/>
          <pc:sldMk cId="534352362" sldId="312"/>
        </pc:sldMkLst>
      </pc:sldChg>
    </pc:docChg>
  </pc:docChgLst>
  <pc:docChgLst>
    <pc:chgData name="Sarah Williamson" userId="S::sw1312@canterbury.ac.uk::cae5ce18-ad56-4e4b-b5b7-b6e65df4d491" providerId="AD" clId="Web-{C9F7EF84-D60F-F7C7-CBD8-A107C75DABF8}"/>
    <pc:docChg chg="modSld">
      <pc:chgData name="Sarah Williamson" userId="S::sw1312@canterbury.ac.uk::cae5ce18-ad56-4e4b-b5b7-b6e65df4d491" providerId="AD" clId="Web-{C9F7EF84-D60F-F7C7-CBD8-A107C75DABF8}" dt="2026-09-16T15:14:19.746" v="24" actId="1076"/>
      <pc:docMkLst>
        <pc:docMk/>
      </pc:docMkLst>
      <pc:sldChg chg="addSp modSp">
        <pc:chgData name="Sarah Williamson" userId="S::sw1312@canterbury.ac.uk::cae5ce18-ad56-4e4b-b5b7-b6e65df4d491" providerId="AD" clId="Web-{C9F7EF84-D60F-F7C7-CBD8-A107C75DABF8}" dt="2026-09-16T15:14:19.746" v="24" actId="1076"/>
        <pc:sldMkLst>
          <pc:docMk/>
          <pc:sldMk cId="1711056620" sldId="285"/>
        </pc:sldMkLst>
        <pc:spChg chg="add mod">
          <ac:chgData name="Sarah Williamson" userId="S::sw1312@canterbury.ac.uk::cae5ce18-ad56-4e4b-b5b7-b6e65df4d491" providerId="AD" clId="Web-{C9F7EF84-D60F-F7C7-CBD8-A107C75DABF8}" dt="2026-09-16T15:11:36.225" v="23" actId="1076"/>
          <ac:spMkLst>
            <pc:docMk/>
            <pc:sldMk cId="1711056620" sldId="285"/>
            <ac:spMk id="3" creationId="{E5E34A44-EF29-56CF-AF7E-F09B2CAB8D58}"/>
          </ac:spMkLst>
        </pc:spChg>
        <pc:spChg chg="mod">
          <ac:chgData name="Sarah Williamson" userId="S::sw1312@canterbury.ac.uk::cae5ce18-ad56-4e4b-b5b7-b6e65df4d491" providerId="AD" clId="Web-{C9F7EF84-D60F-F7C7-CBD8-A107C75DABF8}" dt="2026-09-16T15:14:19.746" v="24" actId="1076"/>
          <ac:spMkLst>
            <pc:docMk/>
            <pc:sldMk cId="1711056620" sldId="285"/>
            <ac:spMk id="8" creationId="{40D7FFB7-5A8C-DC52-90EA-4D803BFDC6C7}"/>
          </ac:spMkLst>
        </pc:spChg>
        <pc:picChg chg="add mod">
          <ac:chgData name="Sarah Williamson" userId="S::sw1312@canterbury.ac.uk::cae5ce18-ad56-4e4b-b5b7-b6e65df4d491" providerId="AD" clId="Web-{C9F7EF84-D60F-F7C7-CBD8-A107C75DABF8}" dt="2026-09-16T15:11:22.365" v="21" actId="1076"/>
          <ac:picMkLst>
            <pc:docMk/>
            <pc:sldMk cId="1711056620" sldId="285"/>
            <ac:picMk id="2" creationId="{CAA9FA3F-A722-CB9E-6F44-9BFA88AC4C50}"/>
          </ac:picMkLst>
        </pc:pic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 Id="rId4" Type="http://schemas.openxmlformats.org/officeDocument/2006/relationships/image" Target="../media/image14.svg"/></Relationships>
</file>

<file path=ppt/diagrams/_rels/data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5" Type="http://schemas.openxmlformats.org/officeDocument/2006/relationships/image" Target="../media/image19.svg"/><Relationship Id="rId4" Type="http://schemas.openxmlformats.org/officeDocument/2006/relationships/image" Target="../media/image1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 Id="rId4" Type="http://schemas.openxmlformats.org/officeDocument/2006/relationships/image" Target="../media/image14.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svg"/><Relationship Id="rId1" Type="http://schemas.openxmlformats.org/officeDocument/2006/relationships/image" Target="../media/image15.svg"/><Relationship Id="rId5" Type="http://schemas.openxmlformats.org/officeDocument/2006/relationships/image" Target="../media/image19.svg"/><Relationship Id="rId4" Type="http://schemas.openxmlformats.org/officeDocument/2006/relationships/image" Target="../media/image18.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1FB478-5E15-4151-98BE-874DA52591DB}" type="doc">
      <dgm:prSet loTypeId="urn:microsoft.com/office/officeart/2018/5/layout/CenteredIconLabelDescriptionList" loCatId="icon" qsTypeId="urn:microsoft.com/office/officeart/2005/8/quickstyle/simple1#24" qsCatId="simple" csTypeId="urn:microsoft.com/office/officeart/2018/5/colors/Iconchunking_neutralbg_colorful1" csCatId="colorful" phldr="1"/>
      <dgm:spPr/>
      <dgm:t>
        <a:bodyPr/>
        <a:lstStyle/>
        <a:p>
          <a:endParaRPr lang="en-US"/>
        </a:p>
      </dgm:t>
    </dgm:pt>
    <dgm:pt modelId="{A2B8835E-D363-42BF-A0A7-95844EF52EFF}">
      <dgm:prSet/>
      <dgm:spPr/>
      <dgm:t>
        <a:bodyPr/>
        <a:lstStyle/>
        <a:p>
          <a:pPr>
            <a:lnSpc>
              <a:spcPct val="100000"/>
            </a:lnSpc>
            <a:defRPr b="1"/>
          </a:pPr>
          <a:r>
            <a:rPr lang="en-US"/>
            <a:t>Stay silent</a:t>
          </a:r>
        </a:p>
      </dgm:t>
    </dgm:pt>
    <dgm:pt modelId="{49D4347D-8FF5-4CA2-8C1E-DF10ADDD0423}" type="parTrans" cxnId="{7FB545A6-4087-4276-AC55-2D26ED0515D0}">
      <dgm:prSet/>
      <dgm:spPr/>
      <dgm:t>
        <a:bodyPr/>
        <a:lstStyle/>
        <a:p>
          <a:endParaRPr lang="en-US"/>
        </a:p>
      </dgm:t>
    </dgm:pt>
    <dgm:pt modelId="{AACA2648-695B-4F9B-89D7-C2F373CB73EC}" type="sibTrans" cxnId="{7FB545A6-4087-4276-AC55-2D26ED0515D0}">
      <dgm:prSet/>
      <dgm:spPr/>
      <dgm:t>
        <a:bodyPr/>
        <a:lstStyle/>
        <a:p>
          <a:endParaRPr lang="en-US"/>
        </a:p>
      </dgm:t>
    </dgm:pt>
    <dgm:pt modelId="{2696F897-810C-4238-A1FF-09FB1D1936EC}">
      <dgm:prSet/>
      <dgm:spPr/>
      <dgm:t>
        <a:bodyPr/>
        <a:lstStyle/>
        <a:p>
          <a:pPr>
            <a:lnSpc>
              <a:spcPct val="100000"/>
            </a:lnSpc>
          </a:pPr>
          <a:r>
            <a:rPr lang="en-US"/>
            <a:t>Hide it and carry on playing – be open and honest</a:t>
          </a:r>
        </a:p>
      </dgm:t>
    </dgm:pt>
    <dgm:pt modelId="{A978227E-266B-4684-BCD3-682AD67B9B20}" type="parTrans" cxnId="{8370F044-33CE-4B48-9CCB-11CCA4716C1B}">
      <dgm:prSet/>
      <dgm:spPr/>
      <dgm:t>
        <a:bodyPr/>
        <a:lstStyle/>
        <a:p>
          <a:endParaRPr lang="en-US"/>
        </a:p>
      </dgm:t>
    </dgm:pt>
    <dgm:pt modelId="{82BC81AD-087D-4C0E-8D17-E4622E54EC6D}" type="sibTrans" cxnId="{8370F044-33CE-4B48-9CCB-11CCA4716C1B}">
      <dgm:prSet/>
      <dgm:spPr/>
      <dgm:t>
        <a:bodyPr/>
        <a:lstStyle/>
        <a:p>
          <a:endParaRPr lang="en-US"/>
        </a:p>
      </dgm:t>
    </dgm:pt>
    <dgm:pt modelId="{0DF3EC22-0F1C-4E46-8A56-A1DE92D67712}">
      <dgm:prSet/>
      <dgm:spPr/>
      <dgm:t>
        <a:bodyPr/>
        <a:lstStyle/>
        <a:p>
          <a:pPr>
            <a:lnSpc>
              <a:spcPct val="100000"/>
            </a:lnSpc>
            <a:defRPr b="1"/>
          </a:pPr>
          <a:r>
            <a:rPr lang="en-US"/>
            <a:t>Drive</a:t>
          </a:r>
        </a:p>
      </dgm:t>
    </dgm:pt>
    <dgm:pt modelId="{6F8164AF-8487-495B-90A3-6B90F1F311C5}" type="parTrans" cxnId="{3C6E1A8E-C7A0-44D1-999B-486457D7A837}">
      <dgm:prSet/>
      <dgm:spPr/>
      <dgm:t>
        <a:bodyPr/>
        <a:lstStyle/>
        <a:p>
          <a:endParaRPr lang="en-US"/>
        </a:p>
      </dgm:t>
    </dgm:pt>
    <dgm:pt modelId="{8EC344CC-A989-48AE-A334-CBFF18AFD06B}" type="sibTrans" cxnId="{3C6E1A8E-C7A0-44D1-999B-486457D7A837}">
      <dgm:prSet/>
      <dgm:spPr/>
      <dgm:t>
        <a:bodyPr/>
        <a:lstStyle/>
        <a:p>
          <a:endParaRPr lang="en-US"/>
        </a:p>
      </dgm:t>
    </dgm:pt>
    <dgm:pt modelId="{86D4235E-CEF1-4F97-BF64-9D7E6524439A}">
      <dgm:prSet/>
      <dgm:spPr/>
      <dgm:t>
        <a:bodyPr/>
        <a:lstStyle/>
        <a:p>
          <a:pPr>
            <a:lnSpc>
              <a:spcPct val="100000"/>
            </a:lnSpc>
          </a:pPr>
          <a:r>
            <a:rPr lang="en-US"/>
            <a:t>Drive – You should not drive for a minimum 24 hours post concussion</a:t>
          </a:r>
        </a:p>
      </dgm:t>
    </dgm:pt>
    <dgm:pt modelId="{887E2CC2-6C12-40CF-A82E-8B696745EAEA}" type="parTrans" cxnId="{52BFFE53-A103-4B1D-907F-22566FFBE9FB}">
      <dgm:prSet/>
      <dgm:spPr/>
      <dgm:t>
        <a:bodyPr/>
        <a:lstStyle/>
        <a:p>
          <a:endParaRPr lang="en-US"/>
        </a:p>
      </dgm:t>
    </dgm:pt>
    <dgm:pt modelId="{71202CF2-E93D-4294-8ED7-4CAB0A08AE36}" type="sibTrans" cxnId="{52BFFE53-A103-4B1D-907F-22566FFBE9FB}">
      <dgm:prSet/>
      <dgm:spPr/>
      <dgm:t>
        <a:bodyPr/>
        <a:lstStyle/>
        <a:p>
          <a:endParaRPr lang="en-US"/>
        </a:p>
      </dgm:t>
    </dgm:pt>
    <dgm:pt modelId="{1037ADB3-6AB5-42B6-B3EF-F0D91F58B4D8}">
      <dgm:prSet/>
      <dgm:spPr/>
      <dgm:t>
        <a:bodyPr/>
        <a:lstStyle/>
        <a:p>
          <a:pPr>
            <a:lnSpc>
              <a:spcPct val="100000"/>
            </a:lnSpc>
            <a:defRPr b="1"/>
          </a:pPr>
          <a:r>
            <a:rPr lang="en-US"/>
            <a:t>Drink</a:t>
          </a:r>
        </a:p>
      </dgm:t>
    </dgm:pt>
    <dgm:pt modelId="{B0BE476B-DAC9-4DBC-B03B-39ED247B4DCA}" type="parTrans" cxnId="{85AA6CA0-EE10-4312-9904-603FF609E947}">
      <dgm:prSet/>
      <dgm:spPr/>
      <dgm:t>
        <a:bodyPr/>
        <a:lstStyle/>
        <a:p>
          <a:endParaRPr lang="en-US"/>
        </a:p>
      </dgm:t>
    </dgm:pt>
    <dgm:pt modelId="{95DA4236-9F22-4B5A-96DC-1B1642207463}" type="sibTrans" cxnId="{85AA6CA0-EE10-4312-9904-603FF609E947}">
      <dgm:prSet/>
      <dgm:spPr/>
      <dgm:t>
        <a:bodyPr/>
        <a:lstStyle/>
        <a:p>
          <a:endParaRPr lang="en-US"/>
        </a:p>
      </dgm:t>
    </dgm:pt>
    <dgm:pt modelId="{56AD981E-6740-4255-B199-A3450048966B}">
      <dgm:prSet/>
      <dgm:spPr/>
      <dgm:t>
        <a:bodyPr/>
        <a:lstStyle/>
        <a:p>
          <a:pPr>
            <a:lnSpc>
              <a:spcPct val="100000"/>
            </a:lnSpc>
          </a:pPr>
          <a:r>
            <a:rPr lang="en-US"/>
            <a:t>Drink – No alcohol consumption for a minimum 24 hours post concussion</a:t>
          </a:r>
        </a:p>
      </dgm:t>
    </dgm:pt>
    <dgm:pt modelId="{FC4D998A-9FD8-4F08-B661-9B2547EFE51D}" type="parTrans" cxnId="{0C598487-3118-4062-88C0-CA48E0FCC15D}">
      <dgm:prSet/>
      <dgm:spPr/>
      <dgm:t>
        <a:bodyPr/>
        <a:lstStyle/>
        <a:p>
          <a:endParaRPr lang="en-US"/>
        </a:p>
      </dgm:t>
    </dgm:pt>
    <dgm:pt modelId="{276342FF-0BEA-4326-B905-D00FA92E20A8}" type="sibTrans" cxnId="{0C598487-3118-4062-88C0-CA48E0FCC15D}">
      <dgm:prSet/>
      <dgm:spPr/>
      <dgm:t>
        <a:bodyPr/>
        <a:lstStyle/>
        <a:p>
          <a:endParaRPr lang="en-US"/>
        </a:p>
      </dgm:t>
    </dgm:pt>
    <dgm:pt modelId="{E60A91EE-D9E5-4D71-BAEF-F599DDE6BB5B}">
      <dgm:prSet/>
      <dgm:spPr/>
      <dgm:t>
        <a:bodyPr/>
        <a:lstStyle/>
        <a:p>
          <a:pPr>
            <a:lnSpc>
              <a:spcPct val="100000"/>
            </a:lnSpc>
            <a:defRPr b="1"/>
          </a:pPr>
          <a:r>
            <a:rPr lang="en-US"/>
            <a:t>Pain Relief</a:t>
          </a:r>
        </a:p>
      </dgm:t>
    </dgm:pt>
    <dgm:pt modelId="{B60C3265-A473-4475-A1B9-C7C93C27F384}" type="parTrans" cxnId="{3329672D-29FE-4C12-A8D0-93E0246257B5}">
      <dgm:prSet/>
      <dgm:spPr/>
      <dgm:t>
        <a:bodyPr/>
        <a:lstStyle/>
        <a:p>
          <a:endParaRPr lang="en-US"/>
        </a:p>
      </dgm:t>
    </dgm:pt>
    <dgm:pt modelId="{25BEC34C-C547-4196-82E4-A759359B0C19}" type="sibTrans" cxnId="{3329672D-29FE-4C12-A8D0-93E0246257B5}">
      <dgm:prSet/>
      <dgm:spPr/>
      <dgm:t>
        <a:bodyPr/>
        <a:lstStyle/>
        <a:p>
          <a:endParaRPr lang="en-US"/>
        </a:p>
      </dgm:t>
    </dgm:pt>
    <dgm:pt modelId="{0DF3761D-7D48-439F-B64C-367AC670C274}">
      <dgm:prSet/>
      <dgm:spPr/>
      <dgm:t>
        <a:bodyPr/>
        <a:lstStyle/>
        <a:p>
          <a:pPr>
            <a:lnSpc>
              <a:spcPct val="100000"/>
            </a:lnSpc>
          </a:pPr>
          <a:r>
            <a:rPr lang="en-US"/>
            <a:t>Take painkillers</a:t>
          </a:r>
        </a:p>
      </dgm:t>
    </dgm:pt>
    <dgm:pt modelId="{08A55713-F24F-4D42-8F0C-CFC3E88F68FE}" type="parTrans" cxnId="{56EEFEF5-01A1-49AA-A08C-5419EA402DC1}">
      <dgm:prSet/>
      <dgm:spPr/>
      <dgm:t>
        <a:bodyPr/>
        <a:lstStyle/>
        <a:p>
          <a:endParaRPr lang="en-US"/>
        </a:p>
      </dgm:t>
    </dgm:pt>
    <dgm:pt modelId="{0DAC2CE7-3E3F-472E-A96F-9B536868D8CF}" type="sibTrans" cxnId="{56EEFEF5-01A1-49AA-A08C-5419EA402DC1}">
      <dgm:prSet/>
      <dgm:spPr/>
      <dgm:t>
        <a:bodyPr/>
        <a:lstStyle/>
        <a:p>
          <a:endParaRPr lang="en-US"/>
        </a:p>
      </dgm:t>
    </dgm:pt>
    <dgm:pt modelId="{14EAE814-7E28-4C65-84A8-20EBADCCF9D4}" type="pres">
      <dgm:prSet presAssocID="{6C1FB478-5E15-4151-98BE-874DA52591DB}" presName="root" presStyleCnt="0">
        <dgm:presLayoutVars>
          <dgm:dir/>
          <dgm:resizeHandles val="exact"/>
        </dgm:presLayoutVars>
      </dgm:prSet>
      <dgm:spPr/>
    </dgm:pt>
    <dgm:pt modelId="{44F61BBF-4DA6-4E3B-9AB5-F25547F03876}" type="pres">
      <dgm:prSet presAssocID="{A2B8835E-D363-42BF-A0A7-95844EF52EFF}" presName="compNode" presStyleCnt="0"/>
      <dgm:spPr/>
    </dgm:pt>
    <dgm:pt modelId="{84E7E501-BB18-4721-944A-D4A37D4F051F}" type="pres">
      <dgm:prSet presAssocID="{A2B8835E-D363-42BF-A0A7-95844EF52EFF}"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Deaf"/>
        </a:ext>
      </dgm:extLst>
    </dgm:pt>
    <dgm:pt modelId="{F5C671BB-0EC6-43C0-A5F9-1619B0E6938E}" type="pres">
      <dgm:prSet presAssocID="{A2B8835E-D363-42BF-A0A7-95844EF52EFF}" presName="iconSpace" presStyleCnt="0"/>
      <dgm:spPr/>
    </dgm:pt>
    <dgm:pt modelId="{E2091B07-27CD-41FA-8463-D458A63A719E}" type="pres">
      <dgm:prSet presAssocID="{A2B8835E-D363-42BF-A0A7-95844EF52EFF}" presName="parTx" presStyleLbl="revTx" presStyleIdx="0" presStyleCnt="8">
        <dgm:presLayoutVars>
          <dgm:chMax val="0"/>
          <dgm:chPref val="0"/>
        </dgm:presLayoutVars>
      </dgm:prSet>
      <dgm:spPr/>
    </dgm:pt>
    <dgm:pt modelId="{C9FD526C-7A83-4196-B07B-AA0E29301AB9}" type="pres">
      <dgm:prSet presAssocID="{A2B8835E-D363-42BF-A0A7-95844EF52EFF}" presName="txSpace" presStyleCnt="0"/>
      <dgm:spPr/>
    </dgm:pt>
    <dgm:pt modelId="{9B2AA3AC-7071-4349-8981-A7A860921FC9}" type="pres">
      <dgm:prSet presAssocID="{A2B8835E-D363-42BF-A0A7-95844EF52EFF}" presName="desTx" presStyleLbl="revTx" presStyleIdx="1" presStyleCnt="8">
        <dgm:presLayoutVars/>
      </dgm:prSet>
      <dgm:spPr/>
    </dgm:pt>
    <dgm:pt modelId="{5911CBA8-F50F-4411-B0ED-6AA6A1EFDE4A}" type="pres">
      <dgm:prSet presAssocID="{AACA2648-695B-4F9B-89D7-C2F373CB73EC}" presName="sibTrans" presStyleCnt="0"/>
      <dgm:spPr/>
    </dgm:pt>
    <dgm:pt modelId="{D80C12F0-FDDB-4158-8ABD-6E71C4417C5C}" type="pres">
      <dgm:prSet presAssocID="{0DF3EC22-0F1C-4E46-8A56-A1DE92D67712}" presName="compNode" presStyleCnt="0"/>
      <dgm:spPr/>
    </dgm:pt>
    <dgm:pt modelId="{A7F4CEB2-24B8-411F-9A77-35F28F1D3C49}" type="pres">
      <dgm:prSet presAssocID="{0DF3EC22-0F1C-4E46-8A56-A1DE92D67712}"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ar"/>
        </a:ext>
      </dgm:extLst>
    </dgm:pt>
    <dgm:pt modelId="{ED0FA60C-6056-4C6B-AB4E-55779F22EC15}" type="pres">
      <dgm:prSet presAssocID="{0DF3EC22-0F1C-4E46-8A56-A1DE92D67712}" presName="iconSpace" presStyleCnt="0"/>
      <dgm:spPr/>
    </dgm:pt>
    <dgm:pt modelId="{F608C4AC-AD10-4134-9254-75EA116E7AC7}" type="pres">
      <dgm:prSet presAssocID="{0DF3EC22-0F1C-4E46-8A56-A1DE92D67712}" presName="parTx" presStyleLbl="revTx" presStyleIdx="2" presStyleCnt="8">
        <dgm:presLayoutVars>
          <dgm:chMax val="0"/>
          <dgm:chPref val="0"/>
        </dgm:presLayoutVars>
      </dgm:prSet>
      <dgm:spPr/>
    </dgm:pt>
    <dgm:pt modelId="{F1C09ABD-7AB3-4171-9977-90B3BF710F0D}" type="pres">
      <dgm:prSet presAssocID="{0DF3EC22-0F1C-4E46-8A56-A1DE92D67712}" presName="txSpace" presStyleCnt="0"/>
      <dgm:spPr/>
    </dgm:pt>
    <dgm:pt modelId="{D2D8D9EA-5E40-4433-BDFE-1245AE511212}" type="pres">
      <dgm:prSet presAssocID="{0DF3EC22-0F1C-4E46-8A56-A1DE92D67712}" presName="desTx" presStyleLbl="revTx" presStyleIdx="3" presStyleCnt="8">
        <dgm:presLayoutVars/>
      </dgm:prSet>
      <dgm:spPr/>
    </dgm:pt>
    <dgm:pt modelId="{CADB3382-01A9-4454-AA9E-C2AC82B857F2}" type="pres">
      <dgm:prSet presAssocID="{8EC344CC-A989-48AE-A334-CBFF18AFD06B}" presName="sibTrans" presStyleCnt="0"/>
      <dgm:spPr/>
    </dgm:pt>
    <dgm:pt modelId="{8F87C8D2-A094-45D6-B8CC-B5DABFDDA33E}" type="pres">
      <dgm:prSet presAssocID="{1037ADB3-6AB5-42B6-B3EF-F0D91F58B4D8}" presName="compNode" presStyleCnt="0"/>
      <dgm:spPr/>
    </dgm:pt>
    <dgm:pt modelId="{D1130456-7A57-4ACF-8473-7AC60B06F55D}" type="pres">
      <dgm:prSet presAssocID="{1037ADB3-6AB5-42B6-B3EF-F0D91F58B4D8}"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Wine"/>
        </a:ext>
      </dgm:extLst>
    </dgm:pt>
    <dgm:pt modelId="{1014AD89-636C-4733-8277-EE0E7F5B3B7F}" type="pres">
      <dgm:prSet presAssocID="{1037ADB3-6AB5-42B6-B3EF-F0D91F58B4D8}" presName="iconSpace" presStyleCnt="0"/>
      <dgm:spPr/>
    </dgm:pt>
    <dgm:pt modelId="{19497F65-92AD-4816-AF47-952075D0927A}" type="pres">
      <dgm:prSet presAssocID="{1037ADB3-6AB5-42B6-B3EF-F0D91F58B4D8}" presName="parTx" presStyleLbl="revTx" presStyleIdx="4" presStyleCnt="8">
        <dgm:presLayoutVars>
          <dgm:chMax val="0"/>
          <dgm:chPref val="0"/>
        </dgm:presLayoutVars>
      </dgm:prSet>
      <dgm:spPr/>
    </dgm:pt>
    <dgm:pt modelId="{33D79BAA-7AFC-48FC-9873-12A05F592BAE}" type="pres">
      <dgm:prSet presAssocID="{1037ADB3-6AB5-42B6-B3EF-F0D91F58B4D8}" presName="txSpace" presStyleCnt="0"/>
      <dgm:spPr/>
    </dgm:pt>
    <dgm:pt modelId="{C908CDD2-4DF7-4595-AB34-7C3442AB8AF6}" type="pres">
      <dgm:prSet presAssocID="{1037ADB3-6AB5-42B6-B3EF-F0D91F58B4D8}" presName="desTx" presStyleLbl="revTx" presStyleIdx="5" presStyleCnt="8">
        <dgm:presLayoutVars/>
      </dgm:prSet>
      <dgm:spPr/>
    </dgm:pt>
    <dgm:pt modelId="{1512C05E-1C5F-4A37-975B-7F6A0F05EDC4}" type="pres">
      <dgm:prSet presAssocID="{95DA4236-9F22-4B5A-96DC-1B1642207463}" presName="sibTrans" presStyleCnt="0"/>
      <dgm:spPr/>
    </dgm:pt>
    <dgm:pt modelId="{C963A408-1C11-4472-A7A4-E351DC559D56}" type="pres">
      <dgm:prSet presAssocID="{E60A91EE-D9E5-4D71-BAEF-F599DDE6BB5B}" presName="compNode" presStyleCnt="0"/>
      <dgm:spPr/>
    </dgm:pt>
    <dgm:pt modelId="{FA9A3C2D-8923-4FB9-90D0-1C2850A52EF6}" type="pres">
      <dgm:prSet presAssocID="{E60A91EE-D9E5-4D71-BAEF-F599DDE6BB5B}"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edicine"/>
        </a:ext>
      </dgm:extLst>
    </dgm:pt>
    <dgm:pt modelId="{1DD98F89-17E4-444F-BAD4-CBD5A2719C7C}" type="pres">
      <dgm:prSet presAssocID="{E60A91EE-D9E5-4D71-BAEF-F599DDE6BB5B}" presName="iconSpace" presStyleCnt="0"/>
      <dgm:spPr/>
    </dgm:pt>
    <dgm:pt modelId="{76C388F4-9C34-421B-947B-68020557DA7B}" type="pres">
      <dgm:prSet presAssocID="{E60A91EE-D9E5-4D71-BAEF-F599DDE6BB5B}" presName="parTx" presStyleLbl="revTx" presStyleIdx="6" presStyleCnt="8">
        <dgm:presLayoutVars>
          <dgm:chMax val="0"/>
          <dgm:chPref val="0"/>
        </dgm:presLayoutVars>
      </dgm:prSet>
      <dgm:spPr/>
    </dgm:pt>
    <dgm:pt modelId="{A8395902-4E34-418D-9364-CC8E69647B46}" type="pres">
      <dgm:prSet presAssocID="{E60A91EE-D9E5-4D71-BAEF-F599DDE6BB5B}" presName="txSpace" presStyleCnt="0"/>
      <dgm:spPr/>
    </dgm:pt>
    <dgm:pt modelId="{FF634D1C-7588-4C73-BCA9-DA8454708461}" type="pres">
      <dgm:prSet presAssocID="{E60A91EE-D9E5-4D71-BAEF-F599DDE6BB5B}" presName="desTx" presStyleLbl="revTx" presStyleIdx="7" presStyleCnt="8">
        <dgm:presLayoutVars/>
      </dgm:prSet>
      <dgm:spPr/>
    </dgm:pt>
  </dgm:ptLst>
  <dgm:cxnLst>
    <dgm:cxn modelId="{1E306527-14D3-48F9-8584-F926AE4ABF86}" type="presOf" srcId="{E60A91EE-D9E5-4D71-BAEF-F599DDE6BB5B}" destId="{76C388F4-9C34-421B-947B-68020557DA7B}" srcOrd="0" destOrd="0" presId="urn:microsoft.com/office/officeart/2018/5/layout/CenteredIconLabelDescriptionList"/>
    <dgm:cxn modelId="{3329672D-29FE-4C12-A8D0-93E0246257B5}" srcId="{6C1FB478-5E15-4151-98BE-874DA52591DB}" destId="{E60A91EE-D9E5-4D71-BAEF-F599DDE6BB5B}" srcOrd="3" destOrd="0" parTransId="{B60C3265-A473-4475-A1B9-C7C93C27F384}" sibTransId="{25BEC34C-C547-4196-82E4-A759359B0C19}"/>
    <dgm:cxn modelId="{B9383D2E-5AAC-49C2-9344-6486BC3DE590}" type="presOf" srcId="{2696F897-810C-4238-A1FF-09FB1D1936EC}" destId="{9B2AA3AC-7071-4349-8981-A7A860921FC9}" srcOrd="0" destOrd="0" presId="urn:microsoft.com/office/officeart/2018/5/layout/CenteredIconLabelDescriptionList"/>
    <dgm:cxn modelId="{74F91636-410C-4CC5-9D68-D1B5A1555861}" type="presOf" srcId="{A2B8835E-D363-42BF-A0A7-95844EF52EFF}" destId="{E2091B07-27CD-41FA-8463-D458A63A719E}" srcOrd="0" destOrd="0" presId="urn:microsoft.com/office/officeart/2018/5/layout/CenteredIconLabelDescriptionList"/>
    <dgm:cxn modelId="{372AB161-1EC9-434A-94A4-410A6B1095BC}" type="presOf" srcId="{56AD981E-6740-4255-B199-A3450048966B}" destId="{C908CDD2-4DF7-4595-AB34-7C3442AB8AF6}" srcOrd="0" destOrd="0" presId="urn:microsoft.com/office/officeart/2018/5/layout/CenteredIconLabelDescriptionList"/>
    <dgm:cxn modelId="{8370F044-33CE-4B48-9CCB-11CCA4716C1B}" srcId="{A2B8835E-D363-42BF-A0A7-95844EF52EFF}" destId="{2696F897-810C-4238-A1FF-09FB1D1936EC}" srcOrd="0" destOrd="0" parTransId="{A978227E-266B-4684-BCD3-682AD67B9B20}" sibTransId="{82BC81AD-087D-4C0E-8D17-E4622E54EC6D}"/>
    <dgm:cxn modelId="{52BFFE53-A103-4B1D-907F-22566FFBE9FB}" srcId="{0DF3EC22-0F1C-4E46-8A56-A1DE92D67712}" destId="{86D4235E-CEF1-4F97-BF64-9D7E6524439A}" srcOrd="0" destOrd="0" parTransId="{887E2CC2-6C12-40CF-A82E-8B696745EAEA}" sibTransId="{71202CF2-E93D-4294-8ED7-4CAB0A08AE36}"/>
    <dgm:cxn modelId="{729B407F-F3E4-4F8D-A3F4-6499B5AA731C}" type="presOf" srcId="{6C1FB478-5E15-4151-98BE-874DA52591DB}" destId="{14EAE814-7E28-4C65-84A8-20EBADCCF9D4}" srcOrd="0" destOrd="0" presId="urn:microsoft.com/office/officeart/2018/5/layout/CenteredIconLabelDescriptionList"/>
    <dgm:cxn modelId="{0C598487-3118-4062-88C0-CA48E0FCC15D}" srcId="{1037ADB3-6AB5-42B6-B3EF-F0D91F58B4D8}" destId="{56AD981E-6740-4255-B199-A3450048966B}" srcOrd="0" destOrd="0" parTransId="{FC4D998A-9FD8-4F08-B661-9B2547EFE51D}" sibTransId="{276342FF-0BEA-4326-B905-D00FA92E20A8}"/>
    <dgm:cxn modelId="{6BBB3E8A-1FA5-47C9-AA53-5E0B327E948B}" type="presOf" srcId="{0DF3EC22-0F1C-4E46-8A56-A1DE92D67712}" destId="{F608C4AC-AD10-4134-9254-75EA116E7AC7}" srcOrd="0" destOrd="0" presId="urn:microsoft.com/office/officeart/2018/5/layout/CenteredIconLabelDescriptionList"/>
    <dgm:cxn modelId="{3C6E1A8E-C7A0-44D1-999B-486457D7A837}" srcId="{6C1FB478-5E15-4151-98BE-874DA52591DB}" destId="{0DF3EC22-0F1C-4E46-8A56-A1DE92D67712}" srcOrd="1" destOrd="0" parTransId="{6F8164AF-8487-495B-90A3-6B90F1F311C5}" sibTransId="{8EC344CC-A989-48AE-A334-CBFF18AFD06B}"/>
    <dgm:cxn modelId="{3ED1E098-4D5A-458E-BFE1-C5BD99E585E0}" type="presOf" srcId="{1037ADB3-6AB5-42B6-B3EF-F0D91F58B4D8}" destId="{19497F65-92AD-4816-AF47-952075D0927A}" srcOrd="0" destOrd="0" presId="urn:microsoft.com/office/officeart/2018/5/layout/CenteredIconLabelDescriptionList"/>
    <dgm:cxn modelId="{85AA6CA0-EE10-4312-9904-603FF609E947}" srcId="{6C1FB478-5E15-4151-98BE-874DA52591DB}" destId="{1037ADB3-6AB5-42B6-B3EF-F0D91F58B4D8}" srcOrd="2" destOrd="0" parTransId="{B0BE476B-DAC9-4DBC-B03B-39ED247B4DCA}" sibTransId="{95DA4236-9F22-4B5A-96DC-1B1642207463}"/>
    <dgm:cxn modelId="{06B39FA2-9B84-4129-BB37-B97090CA08C3}" type="presOf" srcId="{86D4235E-CEF1-4F97-BF64-9D7E6524439A}" destId="{D2D8D9EA-5E40-4433-BDFE-1245AE511212}" srcOrd="0" destOrd="0" presId="urn:microsoft.com/office/officeart/2018/5/layout/CenteredIconLabelDescriptionList"/>
    <dgm:cxn modelId="{7FB545A6-4087-4276-AC55-2D26ED0515D0}" srcId="{6C1FB478-5E15-4151-98BE-874DA52591DB}" destId="{A2B8835E-D363-42BF-A0A7-95844EF52EFF}" srcOrd="0" destOrd="0" parTransId="{49D4347D-8FF5-4CA2-8C1E-DF10ADDD0423}" sibTransId="{AACA2648-695B-4F9B-89D7-C2F373CB73EC}"/>
    <dgm:cxn modelId="{DEA89BD1-5FE9-4918-B99D-51A8DCB3812B}" type="presOf" srcId="{0DF3761D-7D48-439F-B64C-367AC670C274}" destId="{FF634D1C-7588-4C73-BCA9-DA8454708461}" srcOrd="0" destOrd="0" presId="urn:microsoft.com/office/officeart/2018/5/layout/CenteredIconLabelDescriptionList"/>
    <dgm:cxn modelId="{56EEFEF5-01A1-49AA-A08C-5419EA402DC1}" srcId="{E60A91EE-D9E5-4D71-BAEF-F599DDE6BB5B}" destId="{0DF3761D-7D48-439F-B64C-367AC670C274}" srcOrd="0" destOrd="0" parTransId="{08A55713-F24F-4D42-8F0C-CFC3E88F68FE}" sibTransId="{0DAC2CE7-3E3F-472E-A96F-9B536868D8CF}"/>
    <dgm:cxn modelId="{C4BCEDE9-4782-459B-917F-28803F253139}" type="presParOf" srcId="{14EAE814-7E28-4C65-84A8-20EBADCCF9D4}" destId="{44F61BBF-4DA6-4E3B-9AB5-F25547F03876}" srcOrd="0" destOrd="0" presId="urn:microsoft.com/office/officeart/2018/5/layout/CenteredIconLabelDescriptionList"/>
    <dgm:cxn modelId="{4001A2CC-ED31-4D8B-9E41-EA19DD9DB5D3}" type="presParOf" srcId="{44F61BBF-4DA6-4E3B-9AB5-F25547F03876}" destId="{84E7E501-BB18-4721-944A-D4A37D4F051F}" srcOrd="0" destOrd="0" presId="urn:microsoft.com/office/officeart/2018/5/layout/CenteredIconLabelDescriptionList"/>
    <dgm:cxn modelId="{2CC692CA-D95A-4FF9-9D1A-072820D4D96D}" type="presParOf" srcId="{44F61BBF-4DA6-4E3B-9AB5-F25547F03876}" destId="{F5C671BB-0EC6-43C0-A5F9-1619B0E6938E}" srcOrd="1" destOrd="0" presId="urn:microsoft.com/office/officeart/2018/5/layout/CenteredIconLabelDescriptionList"/>
    <dgm:cxn modelId="{2FE2CE74-14D5-4803-A1EB-F912EAD4664A}" type="presParOf" srcId="{44F61BBF-4DA6-4E3B-9AB5-F25547F03876}" destId="{E2091B07-27CD-41FA-8463-D458A63A719E}" srcOrd="2" destOrd="0" presId="urn:microsoft.com/office/officeart/2018/5/layout/CenteredIconLabelDescriptionList"/>
    <dgm:cxn modelId="{16C9E5BE-7A25-43F8-A858-C78FE3B829AB}" type="presParOf" srcId="{44F61BBF-4DA6-4E3B-9AB5-F25547F03876}" destId="{C9FD526C-7A83-4196-B07B-AA0E29301AB9}" srcOrd="3" destOrd="0" presId="urn:microsoft.com/office/officeart/2018/5/layout/CenteredIconLabelDescriptionList"/>
    <dgm:cxn modelId="{F80F7D24-2C36-4E03-8A79-BC007139BAC1}" type="presParOf" srcId="{44F61BBF-4DA6-4E3B-9AB5-F25547F03876}" destId="{9B2AA3AC-7071-4349-8981-A7A860921FC9}" srcOrd="4" destOrd="0" presId="urn:microsoft.com/office/officeart/2018/5/layout/CenteredIconLabelDescriptionList"/>
    <dgm:cxn modelId="{90AC12A5-C145-4502-8CB8-CA19A6ADEEDA}" type="presParOf" srcId="{14EAE814-7E28-4C65-84A8-20EBADCCF9D4}" destId="{5911CBA8-F50F-4411-B0ED-6AA6A1EFDE4A}" srcOrd="1" destOrd="0" presId="urn:microsoft.com/office/officeart/2018/5/layout/CenteredIconLabelDescriptionList"/>
    <dgm:cxn modelId="{989E5294-35A0-4475-951B-31577A894A19}" type="presParOf" srcId="{14EAE814-7E28-4C65-84A8-20EBADCCF9D4}" destId="{D80C12F0-FDDB-4158-8ABD-6E71C4417C5C}" srcOrd="2" destOrd="0" presId="urn:microsoft.com/office/officeart/2018/5/layout/CenteredIconLabelDescriptionList"/>
    <dgm:cxn modelId="{CE0BC934-D2C4-4272-A05B-07C0BEB912CD}" type="presParOf" srcId="{D80C12F0-FDDB-4158-8ABD-6E71C4417C5C}" destId="{A7F4CEB2-24B8-411F-9A77-35F28F1D3C49}" srcOrd="0" destOrd="0" presId="urn:microsoft.com/office/officeart/2018/5/layout/CenteredIconLabelDescriptionList"/>
    <dgm:cxn modelId="{419D029E-C400-4EC4-B0F9-0A6EE5A2F6E3}" type="presParOf" srcId="{D80C12F0-FDDB-4158-8ABD-6E71C4417C5C}" destId="{ED0FA60C-6056-4C6B-AB4E-55779F22EC15}" srcOrd="1" destOrd="0" presId="urn:microsoft.com/office/officeart/2018/5/layout/CenteredIconLabelDescriptionList"/>
    <dgm:cxn modelId="{CD19E8F0-FA44-4CAC-B6E1-3D180FB35745}" type="presParOf" srcId="{D80C12F0-FDDB-4158-8ABD-6E71C4417C5C}" destId="{F608C4AC-AD10-4134-9254-75EA116E7AC7}" srcOrd="2" destOrd="0" presId="urn:microsoft.com/office/officeart/2018/5/layout/CenteredIconLabelDescriptionList"/>
    <dgm:cxn modelId="{B5938333-3DED-4497-A15B-BF215DE92DFE}" type="presParOf" srcId="{D80C12F0-FDDB-4158-8ABD-6E71C4417C5C}" destId="{F1C09ABD-7AB3-4171-9977-90B3BF710F0D}" srcOrd="3" destOrd="0" presId="urn:microsoft.com/office/officeart/2018/5/layout/CenteredIconLabelDescriptionList"/>
    <dgm:cxn modelId="{F4A64BF9-6D93-429D-B54D-1238B113E7F7}" type="presParOf" srcId="{D80C12F0-FDDB-4158-8ABD-6E71C4417C5C}" destId="{D2D8D9EA-5E40-4433-BDFE-1245AE511212}" srcOrd="4" destOrd="0" presId="urn:microsoft.com/office/officeart/2018/5/layout/CenteredIconLabelDescriptionList"/>
    <dgm:cxn modelId="{CAE6A9AA-D996-4BDA-95E6-529F23AE6B10}" type="presParOf" srcId="{14EAE814-7E28-4C65-84A8-20EBADCCF9D4}" destId="{CADB3382-01A9-4454-AA9E-C2AC82B857F2}" srcOrd="3" destOrd="0" presId="urn:microsoft.com/office/officeart/2018/5/layout/CenteredIconLabelDescriptionList"/>
    <dgm:cxn modelId="{D9189259-BCC2-4C59-8E26-D9F5CE0A0901}" type="presParOf" srcId="{14EAE814-7E28-4C65-84A8-20EBADCCF9D4}" destId="{8F87C8D2-A094-45D6-B8CC-B5DABFDDA33E}" srcOrd="4" destOrd="0" presId="urn:microsoft.com/office/officeart/2018/5/layout/CenteredIconLabelDescriptionList"/>
    <dgm:cxn modelId="{779C8319-3C56-429D-B633-56793613E443}" type="presParOf" srcId="{8F87C8D2-A094-45D6-B8CC-B5DABFDDA33E}" destId="{D1130456-7A57-4ACF-8473-7AC60B06F55D}" srcOrd="0" destOrd="0" presId="urn:microsoft.com/office/officeart/2018/5/layout/CenteredIconLabelDescriptionList"/>
    <dgm:cxn modelId="{CFDC345C-7F07-475A-8B34-A508B492EF3C}" type="presParOf" srcId="{8F87C8D2-A094-45D6-B8CC-B5DABFDDA33E}" destId="{1014AD89-636C-4733-8277-EE0E7F5B3B7F}" srcOrd="1" destOrd="0" presId="urn:microsoft.com/office/officeart/2018/5/layout/CenteredIconLabelDescriptionList"/>
    <dgm:cxn modelId="{20848BA4-C611-4C56-9052-98F920123479}" type="presParOf" srcId="{8F87C8D2-A094-45D6-B8CC-B5DABFDDA33E}" destId="{19497F65-92AD-4816-AF47-952075D0927A}" srcOrd="2" destOrd="0" presId="urn:microsoft.com/office/officeart/2018/5/layout/CenteredIconLabelDescriptionList"/>
    <dgm:cxn modelId="{7908B4D3-BEF5-473C-9BE3-3B7D73EA94F6}" type="presParOf" srcId="{8F87C8D2-A094-45D6-B8CC-B5DABFDDA33E}" destId="{33D79BAA-7AFC-48FC-9873-12A05F592BAE}" srcOrd="3" destOrd="0" presId="urn:microsoft.com/office/officeart/2018/5/layout/CenteredIconLabelDescriptionList"/>
    <dgm:cxn modelId="{2DBA3B76-990F-41F2-971E-5F44B2D67F8A}" type="presParOf" srcId="{8F87C8D2-A094-45D6-B8CC-B5DABFDDA33E}" destId="{C908CDD2-4DF7-4595-AB34-7C3442AB8AF6}" srcOrd="4" destOrd="0" presId="urn:microsoft.com/office/officeart/2018/5/layout/CenteredIconLabelDescriptionList"/>
    <dgm:cxn modelId="{62EE93CE-8A7B-46C6-92EA-2A273210799F}" type="presParOf" srcId="{14EAE814-7E28-4C65-84A8-20EBADCCF9D4}" destId="{1512C05E-1C5F-4A37-975B-7F6A0F05EDC4}" srcOrd="5" destOrd="0" presId="urn:microsoft.com/office/officeart/2018/5/layout/CenteredIconLabelDescriptionList"/>
    <dgm:cxn modelId="{8CB1E500-C472-4F17-9CE6-503DC5F10742}" type="presParOf" srcId="{14EAE814-7E28-4C65-84A8-20EBADCCF9D4}" destId="{C963A408-1C11-4472-A7A4-E351DC559D56}" srcOrd="6" destOrd="0" presId="urn:microsoft.com/office/officeart/2018/5/layout/CenteredIconLabelDescriptionList"/>
    <dgm:cxn modelId="{CD3A5820-F523-4753-B7A9-5B90E1F4CB42}" type="presParOf" srcId="{C963A408-1C11-4472-A7A4-E351DC559D56}" destId="{FA9A3C2D-8923-4FB9-90D0-1C2850A52EF6}" srcOrd="0" destOrd="0" presId="urn:microsoft.com/office/officeart/2018/5/layout/CenteredIconLabelDescriptionList"/>
    <dgm:cxn modelId="{A5AA9D43-1A17-488E-AF03-3D9154CAD12A}" type="presParOf" srcId="{C963A408-1C11-4472-A7A4-E351DC559D56}" destId="{1DD98F89-17E4-444F-BAD4-CBD5A2719C7C}" srcOrd="1" destOrd="0" presId="urn:microsoft.com/office/officeart/2018/5/layout/CenteredIconLabelDescriptionList"/>
    <dgm:cxn modelId="{7260A6B1-923E-4FBF-9CAE-ECF1EB2E41B2}" type="presParOf" srcId="{C963A408-1C11-4472-A7A4-E351DC559D56}" destId="{76C388F4-9C34-421B-947B-68020557DA7B}" srcOrd="2" destOrd="0" presId="urn:microsoft.com/office/officeart/2018/5/layout/CenteredIconLabelDescriptionList"/>
    <dgm:cxn modelId="{540A3889-C1CD-4C2B-9C1C-8DF2FBB62878}" type="presParOf" srcId="{C963A408-1C11-4472-A7A4-E351DC559D56}" destId="{A8395902-4E34-418D-9364-CC8E69647B46}" srcOrd="3" destOrd="0" presId="urn:microsoft.com/office/officeart/2018/5/layout/CenteredIconLabelDescriptionList"/>
    <dgm:cxn modelId="{4CE95F92-EC4F-4324-A68B-70D8C6BDAD9B}" type="presParOf" srcId="{C963A408-1C11-4472-A7A4-E351DC559D56}" destId="{FF634D1C-7588-4C73-BCA9-DA8454708461}" srcOrd="4" destOrd="0" presId="urn:microsoft.com/office/officeart/2018/5/layout/Centered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AC37474-2EFE-4D9D-B9D8-74D26A5F3060}" type="doc">
      <dgm:prSet loTypeId="urn:microsoft.com/office/officeart/2018/2/layout/IconLabelList" loCatId="icon" qsTypeId="urn:microsoft.com/office/officeart/2005/8/quickstyle/simple1#23" qsCatId="simple" csTypeId="urn:microsoft.com/office/officeart/2018/5/colors/Iconchunking_neutralbg_colorful1" csCatId="colorful" phldr="1"/>
      <dgm:spPr/>
      <dgm:t>
        <a:bodyPr/>
        <a:lstStyle/>
        <a:p>
          <a:endParaRPr lang="en-US"/>
        </a:p>
      </dgm:t>
    </dgm:pt>
    <dgm:pt modelId="{1165A2BE-0D27-47BC-BAD0-84CAA02689F5}">
      <dgm:prSet/>
      <dgm:spPr/>
      <dgm:t>
        <a:bodyPr/>
        <a:lstStyle/>
        <a:p>
          <a:r>
            <a:rPr lang="en-GB" dirty="0"/>
            <a:t>Remove yourself from the game – you only get 1 brain!</a:t>
          </a:r>
          <a:endParaRPr lang="en-US" dirty="0"/>
        </a:p>
      </dgm:t>
    </dgm:pt>
    <dgm:pt modelId="{948F7BFD-B190-4E30-86AF-2B3B65EB9DCD}" type="parTrans" cxnId="{073719EF-1C00-4FC2-9258-DEF403B51C55}">
      <dgm:prSet/>
      <dgm:spPr/>
      <dgm:t>
        <a:bodyPr/>
        <a:lstStyle/>
        <a:p>
          <a:endParaRPr lang="en-US"/>
        </a:p>
      </dgm:t>
    </dgm:pt>
    <dgm:pt modelId="{54646A7D-6CD8-4A28-AB23-392785F5CCFE}" type="sibTrans" cxnId="{073719EF-1C00-4FC2-9258-DEF403B51C55}">
      <dgm:prSet/>
      <dgm:spPr/>
      <dgm:t>
        <a:bodyPr/>
        <a:lstStyle/>
        <a:p>
          <a:endParaRPr lang="en-US"/>
        </a:p>
      </dgm:t>
    </dgm:pt>
    <dgm:pt modelId="{46EF7C1F-AC2B-4A4C-A8AB-B418791A1D57}">
      <dgm:prSet/>
      <dgm:spPr/>
      <dgm:t>
        <a:bodyPr/>
        <a:lstStyle/>
        <a:p>
          <a:r>
            <a:rPr lang="en-GB"/>
            <a:t>Get yourself checked out – hospital or urgent care</a:t>
          </a:r>
          <a:endParaRPr lang="en-US"/>
        </a:p>
      </dgm:t>
    </dgm:pt>
    <dgm:pt modelId="{942FB138-6D73-4809-A1FB-22C9CC7170CB}" type="parTrans" cxnId="{A1D280AA-ADE1-4655-B24F-A1932B0908FE}">
      <dgm:prSet/>
      <dgm:spPr/>
      <dgm:t>
        <a:bodyPr/>
        <a:lstStyle/>
        <a:p>
          <a:endParaRPr lang="en-US"/>
        </a:p>
      </dgm:t>
    </dgm:pt>
    <dgm:pt modelId="{F04682F5-8487-4258-9889-C87FC6E329ED}" type="sibTrans" cxnId="{A1D280AA-ADE1-4655-B24F-A1932B0908FE}">
      <dgm:prSet/>
      <dgm:spPr/>
      <dgm:t>
        <a:bodyPr/>
        <a:lstStyle/>
        <a:p>
          <a:endParaRPr lang="en-US"/>
        </a:p>
      </dgm:t>
    </dgm:pt>
    <dgm:pt modelId="{4760CD73-D376-4034-8BC0-A359E984B766}">
      <dgm:prSet/>
      <dgm:spPr/>
      <dgm:t>
        <a:bodyPr/>
        <a:lstStyle/>
        <a:p>
          <a:r>
            <a:rPr lang="en-GB"/>
            <a:t>Speak to the first aider at the game</a:t>
          </a:r>
          <a:endParaRPr lang="en-US"/>
        </a:p>
      </dgm:t>
    </dgm:pt>
    <dgm:pt modelId="{5143DCDD-3A56-4395-8018-0127B9BFD48E}" type="parTrans" cxnId="{3EECAC35-7A3E-4BEF-9990-F7C41BFF23F5}">
      <dgm:prSet/>
      <dgm:spPr/>
      <dgm:t>
        <a:bodyPr/>
        <a:lstStyle/>
        <a:p>
          <a:endParaRPr lang="en-US"/>
        </a:p>
      </dgm:t>
    </dgm:pt>
    <dgm:pt modelId="{3F873602-85D3-4BC1-999B-EAF1E11F2B5A}" type="sibTrans" cxnId="{3EECAC35-7A3E-4BEF-9990-F7C41BFF23F5}">
      <dgm:prSet/>
      <dgm:spPr/>
      <dgm:t>
        <a:bodyPr/>
        <a:lstStyle/>
        <a:p>
          <a:endParaRPr lang="en-US"/>
        </a:p>
      </dgm:t>
    </dgm:pt>
    <dgm:pt modelId="{7CA41192-5229-4F16-9E70-85B8EB07E4C6}">
      <dgm:prSet/>
      <dgm:spPr/>
      <dgm:t>
        <a:bodyPr/>
        <a:lstStyle/>
        <a:p>
          <a:r>
            <a:rPr lang="en-GB"/>
            <a:t>Ensure you follow the guidelines to return to sport</a:t>
          </a:r>
          <a:endParaRPr lang="en-US"/>
        </a:p>
      </dgm:t>
    </dgm:pt>
    <dgm:pt modelId="{1D6561CF-F1E1-4F0B-A254-8CECFB2FF1FF}" type="parTrans" cxnId="{851E97D9-B589-4C37-890B-365A7924E69B}">
      <dgm:prSet/>
      <dgm:spPr/>
      <dgm:t>
        <a:bodyPr/>
        <a:lstStyle/>
        <a:p>
          <a:endParaRPr lang="en-US"/>
        </a:p>
      </dgm:t>
    </dgm:pt>
    <dgm:pt modelId="{406A4F81-8680-41B3-95AB-12789EFDF9F1}" type="sibTrans" cxnId="{851E97D9-B589-4C37-890B-365A7924E69B}">
      <dgm:prSet/>
      <dgm:spPr/>
      <dgm:t>
        <a:bodyPr/>
        <a:lstStyle/>
        <a:p>
          <a:endParaRPr lang="en-US"/>
        </a:p>
      </dgm:t>
    </dgm:pt>
    <dgm:pt modelId="{D9CD0155-0BDE-415C-BEE6-9CCC5FAD6A6E}">
      <dgm:prSet/>
      <dgm:spPr/>
      <dgm:t>
        <a:bodyPr/>
        <a:lstStyle/>
        <a:p>
          <a:r>
            <a:rPr lang="en-GB"/>
            <a:t>Drop into the Sports Injury Clinic</a:t>
          </a:r>
          <a:endParaRPr lang="en-US"/>
        </a:p>
      </dgm:t>
    </dgm:pt>
    <dgm:pt modelId="{96F53C34-B45A-4FBF-A26B-571FB7A3767A}" type="parTrans" cxnId="{5B557120-C37D-4F80-AC8D-9124661334F2}">
      <dgm:prSet/>
      <dgm:spPr/>
      <dgm:t>
        <a:bodyPr/>
        <a:lstStyle/>
        <a:p>
          <a:endParaRPr lang="en-US"/>
        </a:p>
      </dgm:t>
    </dgm:pt>
    <dgm:pt modelId="{ED14557E-33BE-46A3-9359-5916AB0F8D56}" type="sibTrans" cxnId="{5B557120-C37D-4F80-AC8D-9124661334F2}">
      <dgm:prSet/>
      <dgm:spPr/>
      <dgm:t>
        <a:bodyPr/>
        <a:lstStyle/>
        <a:p>
          <a:endParaRPr lang="en-US"/>
        </a:p>
      </dgm:t>
    </dgm:pt>
    <dgm:pt modelId="{73BC9E6D-B508-4570-89BD-3B6DF9D3EF47}" type="pres">
      <dgm:prSet presAssocID="{BAC37474-2EFE-4D9D-B9D8-74D26A5F3060}" presName="root" presStyleCnt="0">
        <dgm:presLayoutVars>
          <dgm:dir/>
          <dgm:resizeHandles val="exact"/>
        </dgm:presLayoutVars>
      </dgm:prSet>
      <dgm:spPr/>
    </dgm:pt>
    <dgm:pt modelId="{ECDE0100-C648-4A9F-9E3D-CFD4EEE9FD5A}" type="pres">
      <dgm:prSet presAssocID="{1165A2BE-0D27-47BC-BAD0-84CAA02689F5}" presName="compNode" presStyleCnt="0"/>
      <dgm:spPr/>
    </dgm:pt>
    <dgm:pt modelId="{46E4BF2F-301B-4EE8-927D-6BF13A3967E8}" type="pres">
      <dgm:prSet presAssocID="{1165A2BE-0D27-47BC-BAD0-84CAA02689F5}"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rain"/>
        </a:ext>
      </dgm:extLst>
    </dgm:pt>
    <dgm:pt modelId="{B6E08C1C-3E18-4A9A-933C-84DC1839EF9B}" type="pres">
      <dgm:prSet presAssocID="{1165A2BE-0D27-47BC-BAD0-84CAA02689F5}" presName="spaceRect" presStyleCnt="0"/>
      <dgm:spPr/>
    </dgm:pt>
    <dgm:pt modelId="{F266FB2E-7CAC-447F-B2F9-AAEBEEA09E21}" type="pres">
      <dgm:prSet presAssocID="{1165A2BE-0D27-47BC-BAD0-84CAA02689F5}" presName="textRect" presStyleLbl="revTx" presStyleIdx="0" presStyleCnt="5">
        <dgm:presLayoutVars>
          <dgm:chMax val="1"/>
          <dgm:chPref val="1"/>
        </dgm:presLayoutVars>
      </dgm:prSet>
      <dgm:spPr/>
    </dgm:pt>
    <dgm:pt modelId="{C211AD5F-5D63-41A4-B68C-36BF4D71D2F7}" type="pres">
      <dgm:prSet presAssocID="{54646A7D-6CD8-4A28-AB23-392785F5CCFE}" presName="sibTrans" presStyleCnt="0"/>
      <dgm:spPr/>
    </dgm:pt>
    <dgm:pt modelId="{1A2D2CB6-9C37-4EEC-A036-7A2D18D6FAB9}" type="pres">
      <dgm:prSet presAssocID="{46EF7C1F-AC2B-4A4C-A8AB-B418791A1D57}" presName="compNode" presStyleCnt="0"/>
      <dgm:spPr/>
    </dgm:pt>
    <dgm:pt modelId="{0450B489-AA32-4332-9B36-E1CBECFD418F}" type="pres">
      <dgm:prSet presAssocID="{46EF7C1F-AC2B-4A4C-A8AB-B418791A1D57}"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First Aid Kit"/>
        </a:ext>
      </dgm:extLst>
    </dgm:pt>
    <dgm:pt modelId="{69993B75-090D-4C51-A0F4-9A54197FDAB1}" type="pres">
      <dgm:prSet presAssocID="{46EF7C1F-AC2B-4A4C-A8AB-B418791A1D57}" presName="spaceRect" presStyleCnt="0"/>
      <dgm:spPr/>
    </dgm:pt>
    <dgm:pt modelId="{10CC6512-8A37-4432-9033-5ECFEAE81A33}" type="pres">
      <dgm:prSet presAssocID="{46EF7C1F-AC2B-4A4C-A8AB-B418791A1D57}" presName="textRect" presStyleLbl="revTx" presStyleIdx="1" presStyleCnt="5">
        <dgm:presLayoutVars>
          <dgm:chMax val="1"/>
          <dgm:chPref val="1"/>
        </dgm:presLayoutVars>
      </dgm:prSet>
      <dgm:spPr/>
    </dgm:pt>
    <dgm:pt modelId="{66447EF0-D84B-4556-8027-AC65CFA8D9F5}" type="pres">
      <dgm:prSet presAssocID="{F04682F5-8487-4258-9889-C87FC6E329ED}" presName="sibTrans" presStyleCnt="0"/>
      <dgm:spPr/>
    </dgm:pt>
    <dgm:pt modelId="{18B60C18-8EFB-4BB9-951F-D852430F5831}" type="pres">
      <dgm:prSet presAssocID="{4760CD73-D376-4034-8BC0-A359E984B766}" presName="compNode" presStyleCnt="0"/>
      <dgm:spPr/>
    </dgm:pt>
    <dgm:pt modelId="{4AEDF862-E5AA-4852-A330-8A0A9FF0E9DD}" type="pres">
      <dgm:prSet presAssocID="{4760CD73-D376-4034-8BC0-A359E984B766}"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Ear"/>
        </a:ext>
      </dgm:extLst>
    </dgm:pt>
    <dgm:pt modelId="{A99077E3-80BB-4F12-A4AA-CEFB2279B555}" type="pres">
      <dgm:prSet presAssocID="{4760CD73-D376-4034-8BC0-A359E984B766}" presName="spaceRect" presStyleCnt="0"/>
      <dgm:spPr/>
    </dgm:pt>
    <dgm:pt modelId="{50E40FA4-B223-4D7E-BB29-C27E53BDAFB9}" type="pres">
      <dgm:prSet presAssocID="{4760CD73-D376-4034-8BC0-A359E984B766}" presName="textRect" presStyleLbl="revTx" presStyleIdx="2" presStyleCnt="5">
        <dgm:presLayoutVars>
          <dgm:chMax val="1"/>
          <dgm:chPref val="1"/>
        </dgm:presLayoutVars>
      </dgm:prSet>
      <dgm:spPr/>
    </dgm:pt>
    <dgm:pt modelId="{E32BA19F-67F9-446F-8AF0-BA6E1FB59201}" type="pres">
      <dgm:prSet presAssocID="{3F873602-85D3-4BC1-999B-EAF1E11F2B5A}" presName="sibTrans" presStyleCnt="0"/>
      <dgm:spPr/>
    </dgm:pt>
    <dgm:pt modelId="{3F80BC8F-3AF0-42D3-99A5-53D279486704}" type="pres">
      <dgm:prSet presAssocID="{7CA41192-5229-4F16-9E70-85B8EB07E4C6}" presName="compNode" presStyleCnt="0"/>
      <dgm:spPr/>
    </dgm:pt>
    <dgm:pt modelId="{BF5C4201-CA7D-4581-804D-5F845E4D18B4}" type="pres">
      <dgm:prSet presAssocID="{7CA41192-5229-4F16-9E70-85B8EB07E4C6}"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Soccer"/>
        </a:ext>
      </dgm:extLst>
    </dgm:pt>
    <dgm:pt modelId="{BF4F6D65-19E1-42C9-93D5-1FD2C8D1D8D6}" type="pres">
      <dgm:prSet presAssocID="{7CA41192-5229-4F16-9E70-85B8EB07E4C6}" presName="spaceRect" presStyleCnt="0"/>
      <dgm:spPr/>
    </dgm:pt>
    <dgm:pt modelId="{AE736B70-3836-4C0B-93D7-74EE67E00C38}" type="pres">
      <dgm:prSet presAssocID="{7CA41192-5229-4F16-9E70-85B8EB07E4C6}" presName="textRect" presStyleLbl="revTx" presStyleIdx="3" presStyleCnt="5">
        <dgm:presLayoutVars>
          <dgm:chMax val="1"/>
          <dgm:chPref val="1"/>
        </dgm:presLayoutVars>
      </dgm:prSet>
      <dgm:spPr/>
    </dgm:pt>
    <dgm:pt modelId="{6B4FA276-DEE1-4FBE-9D9F-3EE1CAB8A5BC}" type="pres">
      <dgm:prSet presAssocID="{406A4F81-8680-41B3-95AB-12789EFDF9F1}" presName="sibTrans" presStyleCnt="0"/>
      <dgm:spPr/>
    </dgm:pt>
    <dgm:pt modelId="{7DBDE2FC-8501-4818-97FB-D6F52DDF58AA}" type="pres">
      <dgm:prSet presAssocID="{D9CD0155-0BDE-415C-BEE6-9CCC5FAD6A6E}" presName="compNode" presStyleCnt="0"/>
      <dgm:spPr/>
    </dgm:pt>
    <dgm:pt modelId="{14DC8448-82D2-4614-9CC8-66E10C824494}" type="pres">
      <dgm:prSet presAssocID="{D9CD0155-0BDE-415C-BEE6-9CCC5FAD6A6E}"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Sport Balls"/>
        </a:ext>
      </dgm:extLst>
    </dgm:pt>
    <dgm:pt modelId="{81B83CFC-4DA4-464F-A6FC-64AAE818913E}" type="pres">
      <dgm:prSet presAssocID="{D9CD0155-0BDE-415C-BEE6-9CCC5FAD6A6E}" presName="spaceRect" presStyleCnt="0"/>
      <dgm:spPr/>
    </dgm:pt>
    <dgm:pt modelId="{6C89F8EA-E536-43EB-9576-93E5A623146D}" type="pres">
      <dgm:prSet presAssocID="{D9CD0155-0BDE-415C-BEE6-9CCC5FAD6A6E}" presName="textRect" presStyleLbl="revTx" presStyleIdx="4" presStyleCnt="5">
        <dgm:presLayoutVars>
          <dgm:chMax val="1"/>
          <dgm:chPref val="1"/>
        </dgm:presLayoutVars>
      </dgm:prSet>
      <dgm:spPr/>
    </dgm:pt>
  </dgm:ptLst>
  <dgm:cxnLst>
    <dgm:cxn modelId="{5B557120-C37D-4F80-AC8D-9124661334F2}" srcId="{BAC37474-2EFE-4D9D-B9D8-74D26A5F3060}" destId="{D9CD0155-0BDE-415C-BEE6-9CCC5FAD6A6E}" srcOrd="4" destOrd="0" parTransId="{96F53C34-B45A-4FBF-A26B-571FB7A3767A}" sibTransId="{ED14557E-33BE-46A3-9359-5916AB0F8D56}"/>
    <dgm:cxn modelId="{628AA22A-7509-4C84-8BC8-ADC295FAA2DF}" type="presOf" srcId="{4760CD73-D376-4034-8BC0-A359E984B766}" destId="{50E40FA4-B223-4D7E-BB29-C27E53BDAFB9}" srcOrd="0" destOrd="0" presId="urn:microsoft.com/office/officeart/2018/2/layout/IconLabelList"/>
    <dgm:cxn modelId="{3EECAC35-7A3E-4BEF-9990-F7C41BFF23F5}" srcId="{BAC37474-2EFE-4D9D-B9D8-74D26A5F3060}" destId="{4760CD73-D376-4034-8BC0-A359E984B766}" srcOrd="2" destOrd="0" parTransId="{5143DCDD-3A56-4395-8018-0127B9BFD48E}" sibTransId="{3F873602-85D3-4BC1-999B-EAF1E11F2B5A}"/>
    <dgm:cxn modelId="{02071F38-9D25-4941-B0A3-4B86364F52CF}" type="presOf" srcId="{D9CD0155-0BDE-415C-BEE6-9CCC5FAD6A6E}" destId="{6C89F8EA-E536-43EB-9576-93E5A623146D}" srcOrd="0" destOrd="0" presId="urn:microsoft.com/office/officeart/2018/2/layout/IconLabelList"/>
    <dgm:cxn modelId="{325A3751-3C83-4CC6-B9FE-8D746E2B6734}" type="presOf" srcId="{46EF7C1F-AC2B-4A4C-A8AB-B418791A1D57}" destId="{10CC6512-8A37-4432-9033-5ECFEAE81A33}" srcOrd="0" destOrd="0" presId="urn:microsoft.com/office/officeart/2018/2/layout/IconLabelList"/>
    <dgm:cxn modelId="{0DE10F99-0122-45DC-A147-158B1502BA28}" type="presOf" srcId="{BAC37474-2EFE-4D9D-B9D8-74D26A5F3060}" destId="{73BC9E6D-B508-4570-89BD-3B6DF9D3EF47}" srcOrd="0" destOrd="0" presId="urn:microsoft.com/office/officeart/2018/2/layout/IconLabelList"/>
    <dgm:cxn modelId="{A1D280AA-ADE1-4655-B24F-A1932B0908FE}" srcId="{BAC37474-2EFE-4D9D-B9D8-74D26A5F3060}" destId="{46EF7C1F-AC2B-4A4C-A8AB-B418791A1D57}" srcOrd="1" destOrd="0" parTransId="{942FB138-6D73-4809-A1FB-22C9CC7170CB}" sibTransId="{F04682F5-8487-4258-9889-C87FC6E329ED}"/>
    <dgm:cxn modelId="{D62475B9-72CD-4D0C-B6BD-CB7352548958}" type="presOf" srcId="{1165A2BE-0D27-47BC-BAD0-84CAA02689F5}" destId="{F266FB2E-7CAC-447F-B2F9-AAEBEEA09E21}" srcOrd="0" destOrd="0" presId="urn:microsoft.com/office/officeart/2018/2/layout/IconLabelList"/>
    <dgm:cxn modelId="{851E97D9-B589-4C37-890B-365A7924E69B}" srcId="{BAC37474-2EFE-4D9D-B9D8-74D26A5F3060}" destId="{7CA41192-5229-4F16-9E70-85B8EB07E4C6}" srcOrd="3" destOrd="0" parTransId="{1D6561CF-F1E1-4F0B-A254-8CECFB2FF1FF}" sibTransId="{406A4F81-8680-41B3-95AB-12789EFDF9F1}"/>
    <dgm:cxn modelId="{625785DB-FF00-45E4-B635-AAA431C74C8D}" type="presOf" srcId="{7CA41192-5229-4F16-9E70-85B8EB07E4C6}" destId="{AE736B70-3836-4C0B-93D7-74EE67E00C38}" srcOrd="0" destOrd="0" presId="urn:microsoft.com/office/officeart/2018/2/layout/IconLabelList"/>
    <dgm:cxn modelId="{073719EF-1C00-4FC2-9258-DEF403B51C55}" srcId="{BAC37474-2EFE-4D9D-B9D8-74D26A5F3060}" destId="{1165A2BE-0D27-47BC-BAD0-84CAA02689F5}" srcOrd="0" destOrd="0" parTransId="{948F7BFD-B190-4E30-86AF-2B3B65EB9DCD}" sibTransId="{54646A7D-6CD8-4A28-AB23-392785F5CCFE}"/>
    <dgm:cxn modelId="{97D3B9F0-14C3-4F35-AD78-F613F63164A6}" type="presParOf" srcId="{73BC9E6D-B508-4570-89BD-3B6DF9D3EF47}" destId="{ECDE0100-C648-4A9F-9E3D-CFD4EEE9FD5A}" srcOrd="0" destOrd="0" presId="urn:microsoft.com/office/officeart/2018/2/layout/IconLabelList"/>
    <dgm:cxn modelId="{2AFCB778-F21B-4292-9D61-0B0FCD38472A}" type="presParOf" srcId="{ECDE0100-C648-4A9F-9E3D-CFD4EEE9FD5A}" destId="{46E4BF2F-301B-4EE8-927D-6BF13A3967E8}" srcOrd="0" destOrd="0" presId="urn:microsoft.com/office/officeart/2018/2/layout/IconLabelList"/>
    <dgm:cxn modelId="{50231A46-24C6-4879-8E99-F37A247FAF46}" type="presParOf" srcId="{ECDE0100-C648-4A9F-9E3D-CFD4EEE9FD5A}" destId="{B6E08C1C-3E18-4A9A-933C-84DC1839EF9B}" srcOrd="1" destOrd="0" presId="urn:microsoft.com/office/officeart/2018/2/layout/IconLabelList"/>
    <dgm:cxn modelId="{76AB14EC-648C-4ECA-A7E9-DD9B30BFC54E}" type="presParOf" srcId="{ECDE0100-C648-4A9F-9E3D-CFD4EEE9FD5A}" destId="{F266FB2E-7CAC-447F-B2F9-AAEBEEA09E21}" srcOrd="2" destOrd="0" presId="urn:microsoft.com/office/officeart/2018/2/layout/IconLabelList"/>
    <dgm:cxn modelId="{C738F5DE-B257-4F2E-AB9F-7EC873A7B932}" type="presParOf" srcId="{73BC9E6D-B508-4570-89BD-3B6DF9D3EF47}" destId="{C211AD5F-5D63-41A4-B68C-36BF4D71D2F7}" srcOrd="1" destOrd="0" presId="urn:microsoft.com/office/officeart/2018/2/layout/IconLabelList"/>
    <dgm:cxn modelId="{1C837610-5D9F-4883-A4D0-AB80FA6C53D2}" type="presParOf" srcId="{73BC9E6D-B508-4570-89BD-3B6DF9D3EF47}" destId="{1A2D2CB6-9C37-4EEC-A036-7A2D18D6FAB9}" srcOrd="2" destOrd="0" presId="urn:microsoft.com/office/officeart/2018/2/layout/IconLabelList"/>
    <dgm:cxn modelId="{4B223C60-E8C5-48BF-9F8A-D4A632664F00}" type="presParOf" srcId="{1A2D2CB6-9C37-4EEC-A036-7A2D18D6FAB9}" destId="{0450B489-AA32-4332-9B36-E1CBECFD418F}" srcOrd="0" destOrd="0" presId="urn:microsoft.com/office/officeart/2018/2/layout/IconLabelList"/>
    <dgm:cxn modelId="{23BF6E0C-E5B1-44C5-B9E2-79DFF09055E6}" type="presParOf" srcId="{1A2D2CB6-9C37-4EEC-A036-7A2D18D6FAB9}" destId="{69993B75-090D-4C51-A0F4-9A54197FDAB1}" srcOrd="1" destOrd="0" presId="urn:microsoft.com/office/officeart/2018/2/layout/IconLabelList"/>
    <dgm:cxn modelId="{E6D00F99-CFAB-4C8F-9DBA-07CAE58F6505}" type="presParOf" srcId="{1A2D2CB6-9C37-4EEC-A036-7A2D18D6FAB9}" destId="{10CC6512-8A37-4432-9033-5ECFEAE81A33}" srcOrd="2" destOrd="0" presId="urn:microsoft.com/office/officeart/2018/2/layout/IconLabelList"/>
    <dgm:cxn modelId="{EBF9A109-60C9-4AAB-A2FE-0C5FEC383A73}" type="presParOf" srcId="{73BC9E6D-B508-4570-89BD-3B6DF9D3EF47}" destId="{66447EF0-D84B-4556-8027-AC65CFA8D9F5}" srcOrd="3" destOrd="0" presId="urn:microsoft.com/office/officeart/2018/2/layout/IconLabelList"/>
    <dgm:cxn modelId="{3271AA0B-3C96-4F27-9662-4FEC9BE02654}" type="presParOf" srcId="{73BC9E6D-B508-4570-89BD-3B6DF9D3EF47}" destId="{18B60C18-8EFB-4BB9-951F-D852430F5831}" srcOrd="4" destOrd="0" presId="urn:microsoft.com/office/officeart/2018/2/layout/IconLabelList"/>
    <dgm:cxn modelId="{7D52AFA4-B581-4AC9-8E7D-5156C59EF517}" type="presParOf" srcId="{18B60C18-8EFB-4BB9-951F-D852430F5831}" destId="{4AEDF862-E5AA-4852-A330-8A0A9FF0E9DD}" srcOrd="0" destOrd="0" presId="urn:microsoft.com/office/officeart/2018/2/layout/IconLabelList"/>
    <dgm:cxn modelId="{822600DA-ACDE-40AA-92C0-AAE3030BCC05}" type="presParOf" srcId="{18B60C18-8EFB-4BB9-951F-D852430F5831}" destId="{A99077E3-80BB-4F12-A4AA-CEFB2279B555}" srcOrd="1" destOrd="0" presId="urn:microsoft.com/office/officeart/2018/2/layout/IconLabelList"/>
    <dgm:cxn modelId="{3F8AFD16-FFE2-4CAA-A202-46E27786A681}" type="presParOf" srcId="{18B60C18-8EFB-4BB9-951F-D852430F5831}" destId="{50E40FA4-B223-4D7E-BB29-C27E53BDAFB9}" srcOrd="2" destOrd="0" presId="urn:microsoft.com/office/officeart/2018/2/layout/IconLabelList"/>
    <dgm:cxn modelId="{B4877121-D5FA-4EEB-8DC2-B79BAC109BB3}" type="presParOf" srcId="{73BC9E6D-B508-4570-89BD-3B6DF9D3EF47}" destId="{E32BA19F-67F9-446F-8AF0-BA6E1FB59201}" srcOrd="5" destOrd="0" presId="urn:microsoft.com/office/officeart/2018/2/layout/IconLabelList"/>
    <dgm:cxn modelId="{07BB394C-A199-4331-9175-686BC2DBB687}" type="presParOf" srcId="{73BC9E6D-B508-4570-89BD-3B6DF9D3EF47}" destId="{3F80BC8F-3AF0-42D3-99A5-53D279486704}" srcOrd="6" destOrd="0" presId="urn:microsoft.com/office/officeart/2018/2/layout/IconLabelList"/>
    <dgm:cxn modelId="{F755BA8A-95D7-46A6-A590-0AE05F3818AB}" type="presParOf" srcId="{3F80BC8F-3AF0-42D3-99A5-53D279486704}" destId="{BF5C4201-CA7D-4581-804D-5F845E4D18B4}" srcOrd="0" destOrd="0" presId="urn:microsoft.com/office/officeart/2018/2/layout/IconLabelList"/>
    <dgm:cxn modelId="{C78A1489-78F8-4ADD-B993-1815CC2579F3}" type="presParOf" srcId="{3F80BC8F-3AF0-42D3-99A5-53D279486704}" destId="{BF4F6D65-19E1-42C9-93D5-1FD2C8D1D8D6}" srcOrd="1" destOrd="0" presId="urn:microsoft.com/office/officeart/2018/2/layout/IconLabelList"/>
    <dgm:cxn modelId="{8A2E44FD-B2EE-404E-A735-16BC939906E8}" type="presParOf" srcId="{3F80BC8F-3AF0-42D3-99A5-53D279486704}" destId="{AE736B70-3836-4C0B-93D7-74EE67E00C38}" srcOrd="2" destOrd="0" presId="urn:microsoft.com/office/officeart/2018/2/layout/IconLabelList"/>
    <dgm:cxn modelId="{51252854-34FF-44CC-A774-0DBF07070B53}" type="presParOf" srcId="{73BC9E6D-B508-4570-89BD-3B6DF9D3EF47}" destId="{6B4FA276-DEE1-4FBE-9D9F-3EE1CAB8A5BC}" srcOrd="7" destOrd="0" presId="urn:microsoft.com/office/officeart/2018/2/layout/IconLabelList"/>
    <dgm:cxn modelId="{2CD4F044-C74F-49DF-8D80-16825ED363F6}" type="presParOf" srcId="{73BC9E6D-B508-4570-89BD-3B6DF9D3EF47}" destId="{7DBDE2FC-8501-4818-97FB-D6F52DDF58AA}" srcOrd="8" destOrd="0" presId="urn:microsoft.com/office/officeart/2018/2/layout/IconLabelList"/>
    <dgm:cxn modelId="{997FFE91-8CD7-480D-BE21-BA4BB69E5C2B}" type="presParOf" srcId="{7DBDE2FC-8501-4818-97FB-D6F52DDF58AA}" destId="{14DC8448-82D2-4614-9CC8-66E10C824494}" srcOrd="0" destOrd="0" presId="urn:microsoft.com/office/officeart/2018/2/layout/IconLabelList"/>
    <dgm:cxn modelId="{2D7CD2B8-3D4A-4EB6-8AB1-363EF581CFB3}" type="presParOf" srcId="{7DBDE2FC-8501-4818-97FB-D6F52DDF58AA}" destId="{81B83CFC-4DA4-464F-A6FC-64AAE818913E}" srcOrd="1" destOrd="0" presId="urn:microsoft.com/office/officeart/2018/2/layout/IconLabelList"/>
    <dgm:cxn modelId="{C749449D-8C4D-4943-BAA0-5E9F4DCBAF7F}" type="presParOf" srcId="{7DBDE2FC-8501-4818-97FB-D6F52DDF58AA}" destId="{6C89F8EA-E536-43EB-9576-93E5A623146D}"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E7E501-BB18-4721-944A-D4A37D4F051F}">
      <dsp:nvSpPr>
        <dsp:cNvPr id="0" name=""/>
        <dsp:cNvSpPr/>
      </dsp:nvSpPr>
      <dsp:spPr>
        <a:xfrm>
          <a:off x="788484" y="884125"/>
          <a:ext cx="844593" cy="8445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2091B07-27CD-41FA-8463-D458A63A719E}">
      <dsp:nvSpPr>
        <dsp:cNvPr id="0" name=""/>
        <dsp:cNvSpPr/>
      </dsp:nvSpPr>
      <dsp:spPr>
        <a:xfrm>
          <a:off x="4219" y="1832975"/>
          <a:ext cx="2413125" cy="361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a:t>Stay silent</a:t>
          </a:r>
        </a:p>
      </dsp:txBody>
      <dsp:txXfrm>
        <a:off x="4219" y="1832975"/>
        <a:ext cx="2413125" cy="361968"/>
      </dsp:txXfrm>
    </dsp:sp>
    <dsp:sp modelId="{9B2AA3AC-7071-4349-8981-A7A860921FC9}">
      <dsp:nvSpPr>
        <dsp:cNvPr id="0" name=""/>
        <dsp:cNvSpPr/>
      </dsp:nvSpPr>
      <dsp:spPr>
        <a:xfrm>
          <a:off x="4219" y="2243434"/>
          <a:ext cx="2413125" cy="10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Hide it and carry on playing – be open and honest</a:t>
          </a:r>
        </a:p>
      </dsp:txBody>
      <dsp:txXfrm>
        <a:off x="4219" y="2243434"/>
        <a:ext cx="2413125" cy="1065244"/>
      </dsp:txXfrm>
    </dsp:sp>
    <dsp:sp modelId="{A7F4CEB2-24B8-411F-9A77-35F28F1D3C49}">
      <dsp:nvSpPr>
        <dsp:cNvPr id="0" name=""/>
        <dsp:cNvSpPr/>
      </dsp:nvSpPr>
      <dsp:spPr>
        <a:xfrm>
          <a:off x="3623906" y="884125"/>
          <a:ext cx="844593" cy="8445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08C4AC-AD10-4134-9254-75EA116E7AC7}">
      <dsp:nvSpPr>
        <dsp:cNvPr id="0" name=""/>
        <dsp:cNvSpPr/>
      </dsp:nvSpPr>
      <dsp:spPr>
        <a:xfrm>
          <a:off x="2839641" y="1832975"/>
          <a:ext cx="2413125" cy="361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a:t>Drive</a:t>
          </a:r>
        </a:p>
      </dsp:txBody>
      <dsp:txXfrm>
        <a:off x="2839641" y="1832975"/>
        <a:ext cx="2413125" cy="361968"/>
      </dsp:txXfrm>
    </dsp:sp>
    <dsp:sp modelId="{D2D8D9EA-5E40-4433-BDFE-1245AE511212}">
      <dsp:nvSpPr>
        <dsp:cNvPr id="0" name=""/>
        <dsp:cNvSpPr/>
      </dsp:nvSpPr>
      <dsp:spPr>
        <a:xfrm>
          <a:off x="2839641" y="2243434"/>
          <a:ext cx="2413125" cy="10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Drive – You should not drive for a minimum 24 hours post concussion</a:t>
          </a:r>
        </a:p>
      </dsp:txBody>
      <dsp:txXfrm>
        <a:off x="2839641" y="2243434"/>
        <a:ext cx="2413125" cy="1065244"/>
      </dsp:txXfrm>
    </dsp:sp>
    <dsp:sp modelId="{D1130456-7A57-4ACF-8473-7AC60B06F55D}">
      <dsp:nvSpPr>
        <dsp:cNvPr id="0" name=""/>
        <dsp:cNvSpPr/>
      </dsp:nvSpPr>
      <dsp:spPr>
        <a:xfrm>
          <a:off x="6459328" y="884125"/>
          <a:ext cx="844593" cy="8445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9497F65-92AD-4816-AF47-952075D0927A}">
      <dsp:nvSpPr>
        <dsp:cNvPr id="0" name=""/>
        <dsp:cNvSpPr/>
      </dsp:nvSpPr>
      <dsp:spPr>
        <a:xfrm>
          <a:off x="5675062" y="1832975"/>
          <a:ext cx="2413125" cy="361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a:t>Drink</a:t>
          </a:r>
        </a:p>
      </dsp:txBody>
      <dsp:txXfrm>
        <a:off x="5675062" y="1832975"/>
        <a:ext cx="2413125" cy="361968"/>
      </dsp:txXfrm>
    </dsp:sp>
    <dsp:sp modelId="{C908CDD2-4DF7-4595-AB34-7C3442AB8AF6}">
      <dsp:nvSpPr>
        <dsp:cNvPr id="0" name=""/>
        <dsp:cNvSpPr/>
      </dsp:nvSpPr>
      <dsp:spPr>
        <a:xfrm>
          <a:off x="5675062" y="2243434"/>
          <a:ext cx="2413125" cy="10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Drink – No alcohol consumption for a minimum 24 hours post concussion</a:t>
          </a:r>
        </a:p>
      </dsp:txBody>
      <dsp:txXfrm>
        <a:off x="5675062" y="2243434"/>
        <a:ext cx="2413125" cy="1065244"/>
      </dsp:txXfrm>
    </dsp:sp>
    <dsp:sp modelId="{FA9A3C2D-8923-4FB9-90D0-1C2850A52EF6}">
      <dsp:nvSpPr>
        <dsp:cNvPr id="0" name=""/>
        <dsp:cNvSpPr/>
      </dsp:nvSpPr>
      <dsp:spPr>
        <a:xfrm>
          <a:off x="9294750" y="884125"/>
          <a:ext cx="844593" cy="844593"/>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6C388F4-9C34-421B-947B-68020557DA7B}">
      <dsp:nvSpPr>
        <dsp:cNvPr id="0" name=""/>
        <dsp:cNvSpPr/>
      </dsp:nvSpPr>
      <dsp:spPr>
        <a:xfrm>
          <a:off x="8510484" y="1832975"/>
          <a:ext cx="2413125" cy="36196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22350">
            <a:lnSpc>
              <a:spcPct val="100000"/>
            </a:lnSpc>
            <a:spcBef>
              <a:spcPct val="0"/>
            </a:spcBef>
            <a:spcAft>
              <a:spcPct val="35000"/>
            </a:spcAft>
            <a:buNone/>
            <a:defRPr b="1"/>
          </a:pPr>
          <a:r>
            <a:rPr lang="en-US" sz="2300" kern="1200"/>
            <a:t>Pain Relief</a:t>
          </a:r>
        </a:p>
      </dsp:txBody>
      <dsp:txXfrm>
        <a:off x="8510484" y="1832975"/>
        <a:ext cx="2413125" cy="361968"/>
      </dsp:txXfrm>
    </dsp:sp>
    <dsp:sp modelId="{FF634D1C-7588-4C73-BCA9-DA8454708461}">
      <dsp:nvSpPr>
        <dsp:cNvPr id="0" name=""/>
        <dsp:cNvSpPr/>
      </dsp:nvSpPr>
      <dsp:spPr>
        <a:xfrm>
          <a:off x="8510484" y="2243434"/>
          <a:ext cx="2413125" cy="1065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100000"/>
            </a:lnSpc>
            <a:spcBef>
              <a:spcPct val="0"/>
            </a:spcBef>
            <a:spcAft>
              <a:spcPct val="35000"/>
            </a:spcAft>
            <a:buNone/>
          </a:pPr>
          <a:r>
            <a:rPr lang="en-US" sz="1700" kern="1200"/>
            <a:t>Take painkillers</a:t>
          </a:r>
        </a:p>
      </dsp:txBody>
      <dsp:txXfrm>
        <a:off x="8510484" y="2243434"/>
        <a:ext cx="2413125" cy="10652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E4BF2F-301B-4EE8-927D-6BF13A3967E8}">
      <dsp:nvSpPr>
        <dsp:cNvPr id="0" name=""/>
        <dsp:cNvSpPr/>
      </dsp:nvSpPr>
      <dsp:spPr>
        <a:xfrm>
          <a:off x="828914" y="1196282"/>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66FB2E-7CAC-447F-B2F9-AAEBEEA09E21}">
      <dsp:nvSpPr>
        <dsp:cNvPr id="0" name=""/>
        <dsp:cNvSpPr/>
      </dsp:nvSpPr>
      <dsp:spPr>
        <a:xfrm>
          <a:off x="333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GB" sz="1500" kern="1200" dirty="0"/>
            <a:t>Remove yourself from the game – you only get 1 brain!</a:t>
          </a:r>
          <a:endParaRPr lang="en-US" sz="1500" kern="1200" dirty="0"/>
        </a:p>
      </dsp:txBody>
      <dsp:txXfrm>
        <a:off x="333914" y="2276522"/>
        <a:ext cx="1800000" cy="720000"/>
      </dsp:txXfrm>
    </dsp:sp>
    <dsp:sp modelId="{0450B489-AA32-4332-9B36-E1CBECFD418F}">
      <dsp:nvSpPr>
        <dsp:cNvPr id="0" name=""/>
        <dsp:cNvSpPr/>
      </dsp:nvSpPr>
      <dsp:spPr>
        <a:xfrm>
          <a:off x="2943914" y="1196282"/>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0CC6512-8A37-4432-9033-5ECFEAE81A33}">
      <dsp:nvSpPr>
        <dsp:cNvPr id="0" name=""/>
        <dsp:cNvSpPr/>
      </dsp:nvSpPr>
      <dsp:spPr>
        <a:xfrm>
          <a:off x="2448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GB" sz="1500" kern="1200"/>
            <a:t>Get yourself checked out – hospital or urgent care</a:t>
          </a:r>
          <a:endParaRPr lang="en-US" sz="1500" kern="1200"/>
        </a:p>
      </dsp:txBody>
      <dsp:txXfrm>
        <a:off x="2448914" y="2276522"/>
        <a:ext cx="1800000" cy="720000"/>
      </dsp:txXfrm>
    </dsp:sp>
    <dsp:sp modelId="{4AEDF862-E5AA-4852-A330-8A0A9FF0E9DD}">
      <dsp:nvSpPr>
        <dsp:cNvPr id="0" name=""/>
        <dsp:cNvSpPr/>
      </dsp:nvSpPr>
      <dsp:spPr>
        <a:xfrm>
          <a:off x="5058914" y="1196282"/>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0E40FA4-B223-4D7E-BB29-C27E53BDAFB9}">
      <dsp:nvSpPr>
        <dsp:cNvPr id="0" name=""/>
        <dsp:cNvSpPr/>
      </dsp:nvSpPr>
      <dsp:spPr>
        <a:xfrm>
          <a:off x="4563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GB" sz="1500" kern="1200"/>
            <a:t>Speak to the first aider at the game</a:t>
          </a:r>
          <a:endParaRPr lang="en-US" sz="1500" kern="1200"/>
        </a:p>
      </dsp:txBody>
      <dsp:txXfrm>
        <a:off x="4563914" y="2276522"/>
        <a:ext cx="1800000" cy="720000"/>
      </dsp:txXfrm>
    </dsp:sp>
    <dsp:sp modelId="{BF5C4201-CA7D-4581-804D-5F845E4D18B4}">
      <dsp:nvSpPr>
        <dsp:cNvPr id="0" name=""/>
        <dsp:cNvSpPr/>
      </dsp:nvSpPr>
      <dsp:spPr>
        <a:xfrm>
          <a:off x="7173914" y="1196282"/>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E736B70-3836-4C0B-93D7-74EE67E00C38}">
      <dsp:nvSpPr>
        <dsp:cNvPr id="0" name=""/>
        <dsp:cNvSpPr/>
      </dsp:nvSpPr>
      <dsp:spPr>
        <a:xfrm>
          <a:off x="6678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GB" sz="1500" kern="1200"/>
            <a:t>Ensure you follow the guidelines to return to sport</a:t>
          </a:r>
          <a:endParaRPr lang="en-US" sz="1500" kern="1200"/>
        </a:p>
      </dsp:txBody>
      <dsp:txXfrm>
        <a:off x="6678914" y="2276522"/>
        <a:ext cx="1800000" cy="720000"/>
      </dsp:txXfrm>
    </dsp:sp>
    <dsp:sp modelId="{14DC8448-82D2-4614-9CC8-66E10C824494}">
      <dsp:nvSpPr>
        <dsp:cNvPr id="0" name=""/>
        <dsp:cNvSpPr/>
      </dsp:nvSpPr>
      <dsp:spPr>
        <a:xfrm>
          <a:off x="9288914" y="1196282"/>
          <a:ext cx="810000" cy="810000"/>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89F8EA-E536-43EB-9576-93E5A623146D}">
      <dsp:nvSpPr>
        <dsp:cNvPr id="0" name=""/>
        <dsp:cNvSpPr/>
      </dsp:nvSpPr>
      <dsp:spPr>
        <a:xfrm>
          <a:off x="8793914" y="2276522"/>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66750">
            <a:lnSpc>
              <a:spcPct val="90000"/>
            </a:lnSpc>
            <a:spcBef>
              <a:spcPct val="0"/>
            </a:spcBef>
            <a:spcAft>
              <a:spcPct val="35000"/>
            </a:spcAft>
            <a:buNone/>
          </a:pPr>
          <a:r>
            <a:rPr lang="en-GB" sz="1500" kern="1200"/>
            <a:t>Drop into the Sports Injury Clinic</a:t>
          </a:r>
          <a:endParaRPr lang="en-US" sz="1500" kern="1200"/>
        </a:p>
      </dsp:txBody>
      <dsp:txXfrm>
        <a:off x="8793914" y="2276522"/>
        <a:ext cx="1800000" cy="720000"/>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2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EA459F-E773-4596-95E0-30D6EAD864B1}" type="datetimeFigureOut">
              <a:rPr lang="en-GB" smtClean="0"/>
              <a:t>16/09/2026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1E65E4-68E7-43E8-8274-6CE3BC5790D4}" type="slidenum">
              <a:rPr lang="en-GB" smtClean="0"/>
              <a:t>‹#›</a:t>
            </a:fld>
            <a:endParaRPr lang="en-GB"/>
          </a:p>
        </p:txBody>
      </p:sp>
    </p:spTree>
    <p:extLst>
      <p:ext uri="{BB962C8B-B14F-4D97-AF65-F5344CB8AC3E}">
        <p14:creationId xmlns:p14="http://schemas.microsoft.com/office/powerpoint/2010/main" val="21049677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youtube.com/watch?v=WiU6rhOwjg4"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https://www.rugbypass.com/news/kyle-sincker-brutally-knocked-out-just-minutes-into-rugby-world-cup-final/ </a:t>
            </a:r>
            <a:endParaRPr lang="en-US"/>
          </a:p>
          <a:p>
            <a:r>
              <a:rPr lang="en-US" dirty="0">
                <a:hlinkClick r:id="rId3"/>
              </a:rPr>
              <a:t>https://www.youtube.com/watch?v=WiU6rhOwjg4</a:t>
            </a:r>
            <a:r>
              <a:rPr lang="en-US" dirty="0"/>
              <a:t> </a:t>
            </a:r>
          </a:p>
        </p:txBody>
      </p:sp>
      <p:sp>
        <p:nvSpPr>
          <p:cNvPr id="4" name="Slide Number Placeholder 3"/>
          <p:cNvSpPr>
            <a:spLocks noGrp="1"/>
          </p:cNvSpPr>
          <p:nvPr>
            <p:ph type="sldNum" sz="quarter" idx="5"/>
          </p:nvPr>
        </p:nvSpPr>
        <p:spPr/>
        <p:txBody>
          <a:bodyPr/>
          <a:lstStyle/>
          <a:p>
            <a:fld id="{2D2BAE3A-684F-D641-B494-DA07B244AEB2}" type="slidenum">
              <a:rPr lang="en-US" smtClean="0"/>
              <a:t>1</a:t>
            </a:fld>
            <a:endParaRPr lang="en-US"/>
          </a:p>
        </p:txBody>
      </p:sp>
    </p:spTree>
    <p:extLst>
      <p:ext uri="{BB962C8B-B14F-4D97-AF65-F5344CB8AC3E}">
        <p14:creationId xmlns:p14="http://schemas.microsoft.com/office/powerpoint/2010/main" val="31218548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D1E65E4-68E7-43E8-8274-6CE3BC5790D4}" type="slidenum">
              <a:rPr lang="en-GB" smtClean="0"/>
              <a:t>4</a:t>
            </a:fld>
            <a:endParaRPr lang="en-GB"/>
          </a:p>
        </p:txBody>
      </p:sp>
    </p:spTree>
    <p:extLst>
      <p:ext uri="{BB962C8B-B14F-4D97-AF65-F5344CB8AC3E}">
        <p14:creationId xmlns:p14="http://schemas.microsoft.com/office/powerpoint/2010/main" val="18406561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Professional Rugby Union a temporary substitution for up to 10 minutes allows for an off-field evaluation where the diagnosis is not clear.</a:t>
            </a:r>
            <a:endParaRPr lang="en-US" dirty="0"/>
          </a:p>
        </p:txBody>
      </p:sp>
      <p:sp>
        <p:nvSpPr>
          <p:cNvPr id="4" name="Slide Number Placeholder 3"/>
          <p:cNvSpPr>
            <a:spLocks noGrp="1"/>
          </p:cNvSpPr>
          <p:nvPr>
            <p:ph type="sldNum" sz="quarter" idx="5"/>
          </p:nvPr>
        </p:nvSpPr>
        <p:spPr/>
        <p:txBody>
          <a:bodyPr/>
          <a:lstStyle/>
          <a:p>
            <a:fld id="{2D2BAE3A-684F-D641-B494-DA07B244AEB2}" type="slidenum">
              <a:rPr lang="en-US" smtClean="0"/>
              <a:t>9</a:t>
            </a:fld>
            <a:endParaRPr lang="en-US"/>
          </a:p>
        </p:txBody>
      </p:sp>
    </p:spTree>
    <p:extLst>
      <p:ext uri="{BB962C8B-B14F-4D97-AF65-F5344CB8AC3E}">
        <p14:creationId xmlns:p14="http://schemas.microsoft.com/office/powerpoint/2010/main" val="750068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Master" Target="../slideMasters/slideMaster2.xml"/><Relationship Id="rId5" Type="http://schemas.openxmlformats.org/officeDocument/2006/relationships/image" Target="../media/image2.png"/><Relationship Id="rId4" Type="http://schemas.openxmlformats.org/officeDocument/2006/relationships/hyperlink" Target="https://gamma.app/?utm_source=made-with-gamma"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CC2C1-38D9-FC50-D1EE-616A3A6B21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F4C3298-30F8-827E-07ED-FFFAE962073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A4265EC-64F5-757A-7852-21FA63AA4CE8}"/>
              </a:ext>
            </a:extLst>
          </p:cNvPr>
          <p:cNvSpPr>
            <a:spLocks noGrp="1"/>
          </p:cNvSpPr>
          <p:nvPr>
            <p:ph type="dt" sz="half" idx="10"/>
          </p:nvPr>
        </p:nvSpPr>
        <p:spPr/>
        <p:txBody>
          <a:bodyPr/>
          <a:lstStyle/>
          <a:p>
            <a:fld id="{ECC7D41E-4715-4D0D-BB7F-5585D5142F1B}" type="datetimeFigureOut">
              <a:rPr lang="en-GB" smtClean="0"/>
              <a:t>16/09/2026</a:t>
            </a:fld>
            <a:endParaRPr lang="en-GB"/>
          </a:p>
        </p:txBody>
      </p:sp>
      <p:sp>
        <p:nvSpPr>
          <p:cNvPr id="5" name="Footer Placeholder 4">
            <a:extLst>
              <a:ext uri="{FF2B5EF4-FFF2-40B4-BE49-F238E27FC236}">
                <a16:creationId xmlns:a16="http://schemas.microsoft.com/office/drawing/2014/main" id="{6C923B09-8BF1-412E-177C-36F84885E4F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8C77537-3294-26C5-8538-74114342E07E}"/>
              </a:ext>
            </a:extLst>
          </p:cNvPr>
          <p:cNvSpPr>
            <a:spLocks noGrp="1"/>
          </p:cNvSpPr>
          <p:nvPr>
            <p:ph type="sldNum" sz="quarter" idx="12"/>
          </p:nvPr>
        </p:nvSpPr>
        <p:spPr/>
        <p:txBody>
          <a:bodyPr/>
          <a:lstStyle/>
          <a:p>
            <a:fld id="{26BDE30E-D63B-42AE-8E94-12440E495E37}" type="slidenum">
              <a:rPr lang="en-GB" smtClean="0"/>
              <a:t>‹#›</a:t>
            </a:fld>
            <a:endParaRPr lang="en-GB"/>
          </a:p>
        </p:txBody>
      </p:sp>
    </p:spTree>
    <p:extLst>
      <p:ext uri="{BB962C8B-B14F-4D97-AF65-F5344CB8AC3E}">
        <p14:creationId xmlns:p14="http://schemas.microsoft.com/office/powerpoint/2010/main" val="3017531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0F064-40A8-88EB-C09E-E6B31E930B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9C44A8-79CB-49D2-E2F7-27128A89079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7F3BE37-2BCB-1315-D0F7-2164E808A398}"/>
              </a:ext>
            </a:extLst>
          </p:cNvPr>
          <p:cNvSpPr>
            <a:spLocks noGrp="1"/>
          </p:cNvSpPr>
          <p:nvPr>
            <p:ph type="dt" sz="half" idx="10"/>
          </p:nvPr>
        </p:nvSpPr>
        <p:spPr/>
        <p:txBody>
          <a:bodyPr/>
          <a:lstStyle/>
          <a:p>
            <a:fld id="{ECC7D41E-4715-4D0D-BB7F-5585D5142F1B}" type="datetimeFigureOut">
              <a:rPr lang="en-GB" smtClean="0"/>
              <a:t>16/09/2026</a:t>
            </a:fld>
            <a:endParaRPr lang="en-GB"/>
          </a:p>
        </p:txBody>
      </p:sp>
      <p:sp>
        <p:nvSpPr>
          <p:cNvPr id="5" name="Footer Placeholder 4">
            <a:extLst>
              <a:ext uri="{FF2B5EF4-FFF2-40B4-BE49-F238E27FC236}">
                <a16:creationId xmlns:a16="http://schemas.microsoft.com/office/drawing/2014/main" id="{0BA11A40-E4FD-489C-EE1D-3DD464D0B4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5DE2A0-EC60-E57F-70A9-B71C72A87FAC}"/>
              </a:ext>
            </a:extLst>
          </p:cNvPr>
          <p:cNvSpPr>
            <a:spLocks noGrp="1"/>
          </p:cNvSpPr>
          <p:nvPr>
            <p:ph type="sldNum" sz="quarter" idx="12"/>
          </p:nvPr>
        </p:nvSpPr>
        <p:spPr/>
        <p:txBody>
          <a:bodyPr/>
          <a:lstStyle/>
          <a:p>
            <a:fld id="{26BDE30E-D63B-42AE-8E94-12440E495E37}" type="slidenum">
              <a:rPr lang="en-GB" smtClean="0"/>
              <a:t>‹#›</a:t>
            </a:fld>
            <a:endParaRPr lang="en-GB"/>
          </a:p>
        </p:txBody>
      </p:sp>
    </p:spTree>
    <p:extLst>
      <p:ext uri="{BB962C8B-B14F-4D97-AF65-F5344CB8AC3E}">
        <p14:creationId xmlns:p14="http://schemas.microsoft.com/office/powerpoint/2010/main" val="1015419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680C7-2620-FE5F-EA3B-0331139CE8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11B34A67-FBE9-C570-684A-F947ADAA1ED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2E3BAC-9B84-CD0F-1E09-F03A0BC7183D}"/>
              </a:ext>
            </a:extLst>
          </p:cNvPr>
          <p:cNvSpPr>
            <a:spLocks noGrp="1"/>
          </p:cNvSpPr>
          <p:nvPr>
            <p:ph type="dt" sz="half" idx="10"/>
          </p:nvPr>
        </p:nvSpPr>
        <p:spPr/>
        <p:txBody>
          <a:bodyPr/>
          <a:lstStyle/>
          <a:p>
            <a:fld id="{ECC7D41E-4715-4D0D-BB7F-5585D5142F1B}" type="datetimeFigureOut">
              <a:rPr lang="en-GB" smtClean="0"/>
              <a:t>16/09/2026</a:t>
            </a:fld>
            <a:endParaRPr lang="en-GB"/>
          </a:p>
        </p:txBody>
      </p:sp>
      <p:sp>
        <p:nvSpPr>
          <p:cNvPr id="5" name="Footer Placeholder 4">
            <a:extLst>
              <a:ext uri="{FF2B5EF4-FFF2-40B4-BE49-F238E27FC236}">
                <a16:creationId xmlns:a16="http://schemas.microsoft.com/office/drawing/2014/main" id="{6C6F4D20-29DA-E6CE-8312-ED29A52ECA0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408435-E655-C34F-52A1-E920717016B4}"/>
              </a:ext>
            </a:extLst>
          </p:cNvPr>
          <p:cNvSpPr>
            <a:spLocks noGrp="1"/>
          </p:cNvSpPr>
          <p:nvPr>
            <p:ph type="sldNum" sz="quarter" idx="12"/>
          </p:nvPr>
        </p:nvSpPr>
        <p:spPr/>
        <p:txBody>
          <a:bodyPr/>
          <a:lstStyle/>
          <a:p>
            <a:fld id="{26BDE30E-D63B-42AE-8E94-12440E495E37}" type="slidenum">
              <a:rPr lang="en-GB" smtClean="0"/>
              <a:t>‹#›</a:t>
            </a:fld>
            <a:endParaRPr lang="en-GB"/>
          </a:p>
        </p:txBody>
      </p:sp>
    </p:spTree>
    <p:extLst>
      <p:ext uri="{BB962C8B-B14F-4D97-AF65-F5344CB8AC3E}">
        <p14:creationId xmlns:p14="http://schemas.microsoft.com/office/powerpoint/2010/main" val="4173049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EEE18-FEC7-2998-5FC7-858AFE295DD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FF6BBA5-D576-F737-72F8-5C327F40AA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3984D0F-1320-E184-06EA-314524C287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0A83E12-EADC-10A9-C88D-23AABA630211}"/>
              </a:ext>
            </a:extLst>
          </p:cNvPr>
          <p:cNvSpPr>
            <a:spLocks noGrp="1"/>
          </p:cNvSpPr>
          <p:nvPr>
            <p:ph type="dt" sz="half" idx="10"/>
          </p:nvPr>
        </p:nvSpPr>
        <p:spPr/>
        <p:txBody>
          <a:bodyPr/>
          <a:lstStyle/>
          <a:p>
            <a:fld id="{ECC7D41E-4715-4D0D-BB7F-5585D5142F1B}" type="datetimeFigureOut">
              <a:rPr lang="en-GB" smtClean="0"/>
              <a:t>16/09/2026</a:t>
            </a:fld>
            <a:endParaRPr lang="en-GB"/>
          </a:p>
        </p:txBody>
      </p:sp>
      <p:sp>
        <p:nvSpPr>
          <p:cNvPr id="6" name="Footer Placeholder 5">
            <a:extLst>
              <a:ext uri="{FF2B5EF4-FFF2-40B4-BE49-F238E27FC236}">
                <a16:creationId xmlns:a16="http://schemas.microsoft.com/office/drawing/2014/main" id="{EF6AF466-9EA2-DD6E-0AE3-68DEEF86DC6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70D0940-AFD5-94A1-9627-C07C05720B5A}"/>
              </a:ext>
            </a:extLst>
          </p:cNvPr>
          <p:cNvSpPr>
            <a:spLocks noGrp="1"/>
          </p:cNvSpPr>
          <p:nvPr>
            <p:ph type="sldNum" sz="quarter" idx="12"/>
          </p:nvPr>
        </p:nvSpPr>
        <p:spPr/>
        <p:txBody>
          <a:bodyPr/>
          <a:lstStyle/>
          <a:p>
            <a:fld id="{26BDE30E-D63B-42AE-8E94-12440E495E37}" type="slidenum">
              <a:rPr lang="en-GB" smtClean="0"/>
              <a:t>‹#›</a:t>
            </a:fld>
            <a:endParaRPr lang="en-GB"/>
          </a:p>
        </p:txBody>
      </p:sp>
    </p:spTree>
    <p:extLst>
      <p:ext uri="{BB962C8B-B14F-4D97-AF65-F5344CB8AC3E}">
        <p14:creationId xmlns:p14="http://schemas.microsoft.com/office/powerpoint/2010/main" val="27035938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35E24B-1651-EFFE-70AE-D9C827C8C1D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790B334-9DC6-8A00-FEE7-400D9C1DE3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5B1E6F0-90D5-4832-06DB-C531EF6B17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BDF81FE-010B-FBFB-7BBE-6CFFF9D5C7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7E7620B-B369-F28C-8167-FEEEE4F574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10DD244-333F-A84D-1834-4136D226856C}"/>
              </a:ext>
            </a:extLst>
          </p:cNvPr>
          <p:cNvSpPr>
            <a:spLocks noGrp="1"/>
          </p:cNvSpPr>
          <p:nvPr>
            <p:ph type="dt" sz="half" idx="10"/>
          </p:nvPr>
        </p:nvSpPr>
        <p:spPr/>
        <p:txBody>
          <a:bodyPr/>
          <a:lstStyle/>
          <a:p>
            <a:fld id="{ECC7D41E-4715-4D0D-BB7F-5585D5142F1B}" type="datetimeFigureOut">
              <a:rPr lang="en-GB" smtClean="0"/>
              <a:t>16/09/2026</a:t>
            </a:fld>
            <a:endParaRPr lang="en-GB"/>
          </a:p>
        </p:txBody>
      </p:sp>
      <p:sp>
        <p:nvSpPr>
          <p:cNvPr id="8" name="Footer Placeholder 7">
            <a:extLst>
              <a:ext uri="{FF2B5EF4-FFF2-40B4-BE49-F238E27FC236}">
                <a16:creationId xmlns:a16="http://schemas.microsoft.com/office/drawing/2014/main" id="{23EEEC84-5D5F-A9F8-ACCC-2677AC822E1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E295840-3E00-B80F-3169-1208F592DE70}"/>
              </a:ext>
            </a:extLst>
          </p:cNvPr>
          <p:cNvSpPr>
            <a:spLocks noGrp="1"/>
          </p:cNvSpPr>
          <p:nvPr>
            <p:ph type="sldNum" sz="quarter" idx="12"/>
          </p:nvPr>
        </p:nvSpPr>
        <p:spPr/>
        <p:txBody>
          <a:bodyPr/>
          <a:lstStyle/>
          <a:p>
            <a:fld id="{26BDE30E-D63B-42AE-8E94-12440E495E37}" type="slidenum">
              <a:rPr lang="en-GB" smtClean="0"/>
              <a:t>‹#›</a:t>
            </a:fld>
            <a:endParaRPr lang="en-GB"/>
          </a:p>
        </p:txBody>
      </p:sp>
    </p:spTree>
    <p:extLst>
      <p:ext uri="{BB962C8B-B14F-4D97-AF65-F5344CB8AC3E}">
        <p14:creationId xmlns:p14="http://schemas.microsoft.com/office/powerpoint/2010/main" val="2237037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66488-85FD-DD1F-BD6E-0B7B7671F35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A568155-4004-5C3E-E917-8795B9BCED2C}"/>
              </a:ext>
            </a:extLst>
          </p:cNvPr>
          <p:cNvSpPr>
            <a:spLocks noGrp="1"/>
          </p:cNvSpPr>
          <p:nvPr>
            <p:ph type="dt" sz="half" idx="10"/>
          </p:nvPr>
        </p:nvSpPr>
        <p:spPr/>
        <p:txBody>
          <a:bodyPr/>
          <a:lstStyle/>
          <a:p>
            <a:fld id="{ECC7D41E-4715-4D0D-BB7F-5585D5142F1B}" type="datetimeFigureOut">
              <a:rPr lang="en-GB" smtClean="0"/>
              <a:t>16/09/2026</a:t>
            </a:fld>
            <a:endParaRPr lang="en-GB"/>
          </a:p>
        </p:txBody>
      </p:sp>
      <p:sp>
        <p:nvSpPr>
          <p:cNvPr id="4" name="Footer Placeholder 3">
            <a:extLst>
              <a:ext uri="{FF2B5EF4-FFF2-40B4-BE49-F238E27FC236}">
                <a16:creationId xmlns:a16="http://schemas.microsoft.com/office/drawing/2014/main" id="{90C7225A-9FEB-C4E4-49CB-0495117AE9F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F22D61A-1A0F-1901-D8BA-B77D1429E542}"/>
              </a:ext>
            </a:extLst>
          </p:cNvPr>
          <p:cNvSpPr>
            <a:spLocks noGrp="1"/>
          </p:cNvSpPr>
          <p:nvPr>
            <p:ph type="sldNum" sz="quarter" idx="12"/>
          </p:nvPr>
        </p:nvSpPr>
        <p:spPr/>
        <p:txBody>
          <a:bodyPr/>
          <a:lstStyle/>
          <a:p>
            <a:fld id="{26BDE30E-D63B-42AE-8E94-12440E495E37}" type="slidenum">
              <a:rPr lang="en-GB" smtClean="0"/>
              <a:t>‹#›</a:t>
            </a:fld>
            <a:endParaRPr lang="en-GB"/>
          </a:p>
        </p:txBody>
      </p:sp>
    </p:spTree>
    <p:extLst>
      <p:ext uri="{BB962C8B-B14F-4D97-AF65-F5344CB8AC3E}">
        <p14:creationId xmlns:p14="http://schemas.microsoft.com/office/powerpoint/2010/main" val="2564400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A1A865-189C-17A3-5BE9-D97D91A4E299}"/>
              </a:ext>
            </a:extLst>
          </p:cNvPr>
          <p:cNvSpPr>
            <a:spLocks noGrp="1"/>
          </p:cNvSpPr>
          <p:nvPr>
            <p:ph type="dt" sz="half" idx="10"/>
          </p:nvPr>
        </p:nvSpPr>
        <p:spPr/>
        <p:txBody>
          <a:bodyPr/>
          <a:lstStyle/>
          <a:p>
            <a:fld id="{ECC7D41E-4715-4D0D-BB7F-5585D5142F1B}" type="datetimeFigureOut">
              <a:rPr lang="en-GB" smtClean="0"/>
              <a:t>16/09/2026</a:t>
            </a:fld>
            <a:endParaRPr lang="en-GB"/>
          </a:p>
        </p:txBody>
      </p:sp>
      <p:sp>
        <p:nvSpPr>
          <p:cNvPr id="3" name="Footer Placeholder 2">
            <a:extLst>
              <a:ext uri="{FF2B5EF4-FFF2-40B4-BE49-F238E27FC236}">
                <a16:creationId xmlns:a16="http://schemas.microsoft.com/office/drawing/2014/main" id="{F91E1033-12AF-BE87-5742-DF2B2792361C}"/>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01CA6C6-292F-064A-9C93-D28A28043455}"/>
              </a:ext>
            </a:extLst>
          </p:cNvPr>
          <p:cNvSpPr>
            <a:spLocks noGrp="1"/>
          </p:cNvSpPr>
          <p:nvPr>
            <p:ph type="sldNum" sz="quarter" idx="12"/>
          </p:nvPr>
        </p:nvSpPr>
        <p:spPr/>
        <p:txBody>
          <a:bodyPr/>
          <a:lstStyle/>
          <a:p>
            <a:fld id="{26BDE30E-D63B-42AE-8E94-12440E495E37}" type="slidenum">
              <a:rPr lang="en-GB" smtClean="0"/>
              <a:t>‹#›</a:t>
            </a:fld>
            <a:endParaRPr lang="en-GB"/>
          </a:p>
        </p:txBody>
      </p:sp>
    </p:spTree>
    <p:extLst>
      <p:ext uri="{BB962C8B-B14F-4D97-AF65-F5344CB8AC3E}">
        <p14:creationId xmlns:p14="http://schemas.microsoft.com/office/powerpoint/2010/main" val="1862740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58A1DB-FCCC-EBE9-95E3-F25E3919B4B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6230339-F2D8-E870-2610-74D771CE73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ED823C93-B4BF-939F-3CBF-B9CAEAF56C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8C4D9E-51A6-2B19-BE11-5006D5CF51A1}"/>
              </a:ext>
            </a:extLst>
          </p:cNvPr>
          <p:cNvSpPr>
            <a:spLocks noGrp="1"/>
          </p:cNvSpPr>
          <p:nvPr>
            <p:ph type="dt" sz="half" idx="10"/>
          </p:nvPr>
        </p:nvSpPr>
        <p:spPr/>
        <p:txBody>
          <a:bodyPr/>
          <a:lstStyle/>
          <a:p>
            <a:fld id="{ECC7D41E-4715-4D0D-BB7F-5585D5142F1B}" type="datetimeFigureOut">
              <a:rPr lang="en-GB" smtClean="0"/>
              <a:t>16/09/2026</a:t>
            </a:fld>
            <a:endParaRPr lang="en-GB"/>
          </a:p>
        </p:txBody>
      </p:sp>
      <p:sp>
        <p:nvSpPr>
          <p:cNvPr id="6" name="Footer Placeholder 5">
            <a:extLst>
              <a:ext uri="{FF2B5EF4-FFF2-40B4-BE49-F238E27FC236}">
                <a16:creationId xmlns:a16="http://schemas.microsoft.com/office/drawing/2014/main" id="{241D3712-0787-93D0-17CB-5C5C8E7E856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2D9E69B-589A-4054-9538-9D9559C01129}"/>
              </a:ext>
            </a:extLst>
          </p:cNvPr>
          <p:cNvSpPr>
            <a:spLocks noGrp="1"/>
          </p:cNvSpPr>
          <p:nvPr>
            <p:ph type="sldNum" sz="quarter" idx="12"/>
          </p:nvPr>
        </p:nvSpPr>
        <p:spPr/>
        <p:txBody>
          <a:bodyPr/>
          <a:lstStyle/>
          <a:p>
            <a:fld id="{26BDE30E-D63B-42AE-8E94-12440E495E37}" type="slidenum">
              <a:rPr lang="en-GB" smtClean="0"/>
              <a:t>‹#›</a:t>
            </a:fld>
            <a:endParaRPr lang="en-GB"/>
          </a:p>
        </p:txBody>
      </p:sp>
    </p:spTree>
    <p:extLst>
      <p:ext uri="{BB962C8B-B14F-4D97-AF65-F5344CB8AC3E}">
        <p14:creationId xmlns:p14="http://schemas.microsoft.com/office/powerpoint/2010/main" val="620603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1E22F-6291-EE19-50ED-7FFCFCA2C2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3AFA964-03EA-49D9-C052-2D77FBDFE1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951FC64-6CF1-E4CC-E591-F05CD5EDC5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61F97F-C8B1-530C-2AAA-4AC957F668AE}"/>
              </a:ext>
            </a:extLst>
          </p:cNvPr>
          <p:cNvSpPr>
            <a:spLocks noGrp="1"/>
          </p:cNvSpPr>
          <p:nvPr>
            <p:ph type="dt" sz="half" idx="10"/>
          </p:nvPr>
        </p:nvSpPr>
        <p:spPr/>
        <p:txBody>
          <a:bodyPr/>
          <a:lstStyle/>
          <a:p>
            <a:fld id="{ECC7D41E-4715-4D0D-BB7F-5585D5142F1B}" type="datetimeFigureOut">
              <a:rPr lang="en-GB" smtClean="0"/>
              <a:t>16/09/2026</a:t>
            </a:fld>
            <a:endParaRPr lang="en-GB"/>
          </a:p>
        </p:txBody>
      </p:sp>
      <p:sp>
        <p:nvSpPr>
          <p:cNvPr id="6" name="Footer Placeholder 5">
            <a:extLst>
              <a:ext uri="{FF2B5EF4-FFF2-40B4-BE49-F238E27FC236}">
                <a16:creationId xmlns:a16="http://schemas.microsoft.com/office/drawing/2014/main" id="{7646733B-C6BF-9F96-877E-149B1CD380A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F6F2EB3-86DA-944B-8876-B9D588E50C15}"/>
              </a:ext>
            </a:extLst>
          </p:cNvPr>
          <p:cNvSpPr>
            <a:spLocks noGrp="1"/>
          </p:cNvSpPr>
          <p:nvPr>
            <p:ph type="sldNum" sz="quarter" idx="12"/>
          </p:nvPr>
        </p:nvSpPr>
        <p:spPr/>
        <p:txBody>
          <a:bodyPr/>
          <a:lstStyle/>
          <a:p>
            <a:fld id="{26BDE30E-D63B-42AE-8E94-12440E495E37}" type="slidenum">
              <a:rPr lang="en-GB" smtClean="0"/>
              <a:t>‹#›</a:t>
            </a:fld>
            <a:endParaRPr lang="en-GB"/>
          </a:p>
        </p:txBody>
      </p:sp>
    </p:spTree>
    <p:extLst>
      <p:ext uri="{BB962C8B-B14F-4D97-AF65-F5344CB8AC3E}">
        <p14:creationId xmlns:p14="http://schemas.microsoft.com/office/powerpoint/2010/main" val="31772573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BB5F2-8033-F1A7-3E00-7863848027A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9933157-B104-5459-C7BF-A1BB91B5C6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30FE586-6E08-4585-DB75-24E411E4CE5C}"/>
              </a:ext>
            </a:extLst>
          </p:cNvPr>
          <p:cNvSpPr>
            <a:spLocks noGrp="1"/>
          </p:cNvSpPr>
          <p:nvPr>
            <p:ph type="dt" sz="half" idx="10"/>
          </p:nvPr>
        </p:nvSpPr>
        <p:spPr/>
        <p:txBody>
          <a:bodyPr/>
          <a:lstStyle/>
          <a:p>
            <a:fld id="{ECC7D41E-4715-4D0D-BB7F-5585D5142F1B}" type="datetimeFigureOut">
              <a:rPr lang="en-GB" smtClean="0"/>
              <a:t>16/09/2026</a:t>
            </a:fld>
            <a:endParaRPr lang="en-GB"/>
          </a:p>
        </p:txBody>
      </p:sp>
      <p:sp>
        <p:nvSpPr>
          <p:cNvPr id="5" name="Footer Placeholder 4">
            <a:extLst>
              <a:ext uri="{FF2B5EF4-FFF2-40B4-BE49-F238E27FC236}">
                <a16:creationId xmlns:a16="http://schemas.microsoft.com/office/drawing/2014/main" id="{CDCBAF95-7100-E97A-4337-7E08DB54C6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C00FAF-4553-78C9-168A-0DF1F04F3869}"/>
              </a:ext>
            </a:extLst>
          </p:cNvPr>
          <p:cNvSpPr>
            <a:spLocks noGrp="1"/>
          </p:cNvSpPr>
          <p:nvPr>
            <p:ph type="sldNum" sz="quarter" idx="12"/>
          </p:nvPr>
        </p:nvSpPr>
        <p:spPr/>
        <p:txBody>
          <a:bodyPr/>
          <a:lstStyle/>
          <a:p>
            <a:fld id="{26BDE30E-D63B-42AE-8E94-12440E495E37}" type="slidenum">
              <a:rPr lang="en-GB" smtClean="0"/>
              <a:t>‹#›</a:t>
            </a:fld>
            <a:endParaRPr lang="en-GB"/>
          </a:p>
        </p:txBody>
      </p:sp>
    </p:spTree>
    <p:extLst>
      <p:ext uri="{BB962C8B-B14F-4D97-AF65-F5344CB8AC3E}">
        <p14:creationId xmlns:p14="http://schemas.microsoft.com/office/powerpoint/2010/main" val="1418468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D1BEC0F-788F-9BE1-8AA3-223BA9CBECA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8DF6EAD-7FD5-102C-C686-504FFC46AFD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F5BC76-1233-CF21-9FB1-3CFEF606B6D0}"/>
              </a:ext>
            </a:extLst>
          </p:cNvPr>
          <p:cNvSpPr>
            <a:spLocks noGrp="1"/>
          </p:cNvSpPr>
          <p:nvPr>
            <p:ph type="dt" sz="half" idx="10"/>
          </p:nvPr>
        </p:nvSpPr>
        <p:spPr/>
        <p:txBody>
          <a:bodyPr/>
          <a:lstStyle/>
          <a:p>
            <a:fld id="{ECC7D41E-4715-4D0D-BB7F-5585D5142F1B}" type="datetimeFigureOut">
              <a:rPr lang="en-GB" smtClean="0"/>
              <a:t>16/09/2026</a:t>
            </a:fld>
            <a:endParaRPr lang="en-GB"/>
          </a:p>
        </p:txBody>
      </p:sp>
      <p:sp>
        <p:nvSpPr>
          <p:cNvPr id="5" name="Footer Placeholder 4">
            <a:extLst>
              <a:ext uri="{FF2B5EF4-FFF2-40B4-BE49-F238E27FC236}">
                <a16:creationId xmlns:a16="http://schemas.microsoft.com/office/drawing/2014/main" id="{2C469B9B-A356-C0C3-314D-56C3D2530E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FB5984-18BC-3277-454F-AE761543CFC4}"/>
              </a:ext>
            </a:extLst>
          </p:cNvPr>
          <p:cNvSpPr>
            <a:spLocks noGrp="1"/>
          </p:cNvSpPr>
          <p:nvPr>
            <p:ph type="sldNum" sz="quarter" idx="12"/>
          </p:nvPr>
        </p:nvSpPr>
        <p:spPr/>
        <p:txBody>
          <a:bodyPr/>
          <a:lstStyle/>
          <a:p>
            <a:fld id="{26BDE30E-D63B-42AE-8E94-12440E495E37}" type="slidenum">
              <a:rPr lang="en-GB" smtClean="0"/>
              <a:t>‹#›</a:t>
            </a:fld>
            <a:endParaRPr lang="en-GB"/>
          </a:p>
        </p:txBody>
      </p:sp>
    </p:spTree>
    <p:extLst>
      <p:ext uri="{BB962C8B-B14F-4D97-AF65-F5344CB8AC3E}">
        <p14:creationId xmlns:p14="http://schemas.microsoft.com/office/powerpoint/2010/main" val="3588539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168381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FFFFF">
              <a:alpha val="95000"/>
            </a:srgbClr>
          </a:solidFill>
          <a:ln/>
        </p:spPr>
        <p:txBody>
          <a:bodyPr/>
          <a:lstStyle/>
          <a:p>
            <a:endParaRPr lang="en-GB"/>
          </a:p>
        </p:txBody>
      </p:sp>
      <p:pic>
        <p:nvPicPr>
          <p:cNvPr id="4" name="Image 1" descr="preencoded.png">
            <a:hlinkClick r:id="rId3"/>
          </p:cNvPr>
          <p:cNvPicPr>
            <a:picLocks noChangeAspect="1"/>
          </p:cNvPicPr>
          <p:nvPr/>
        </p:nvPicPr>
        <p:blipFill>
          <a:blip r:embed="rId4"/>
          <a:stretch>
            <a:fillRect/>
          </a:stretch>
        </p:blipFill>
        <p:spPr>
          <a:xfrm>
            <a:off x="11076875" y="6558991"/>
            <a:ext cx="1071843" cy="256032"/>
          </a:xfrm>
          <a:prstGeom prst="rect">
            <a:avLst/>
          </a:prstGeom>
        </p:spPr>
      </p:pic>
    </p:spTree>
    <p:extLst>
      <p:ext uri="{BB962C8B-B14F-4D97-AF65-F5344CB8AC3E}">
        <p14:creationId xmlns:p14="http://schemas.microsoft.com/office/powerpoint/2010/main" val="33680711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master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2"/>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FFFFF">
              <a:alpha val="95000"/>
            </a:srgbClr>
          </a:solidFill>
          <a:ln/>
        </p:spPr>
      </p:sp>
      <p:pic>
        <p:nvPicPr>
          <p:cNvPr id="4" name="Image 1" descr="preencoded.png"/>
          <p:cNvPicPr>
            <a:picLocks noChangeAspect="1"/>
          </p:cNvPicPr>
          <p:nvPr/>
        </p:nvPicPr>
        <p:blipFill>
          <a:blip r:embed="rId3"/>
          <a:stretch>
            <a:fillRect/>
          </a:stretch>
        </p:blipFill>
        <p:spPr>
          <a:xfrm>
            <a:off x="0" y="0"/>
            <a:ext cx="12191695" cy="6858000"/>
          </a:xfrm>
          <a:prstGeom prst="rect">
            <a:avLst/>
          </a:prstGeom>
        </p:spPr>
      </p:pic>
      <p:sp>
        <p:nvSpPr>
          <p:cNvPr id="5" name="Shape 1"/>
          <p:cNvSpPr/>
          <p:nvPr/>
        </p:nvSpPr>
        <p:spPr>
          <a:xfrm>
            <a:off x="0" y="0"/>
            <a:ext cx="12191695" cy="6858000"/>
          </a:xfrm>
          <a:prstGeom prst="rect">
            <a:avLst/>
          </a:prstGeom>
          <a:solidFill>
            <a:srgbClr val="FFFFFF">
              <a:alpha val="85000"/>
            </a:srgbClr>
          </a:solidFill>
          <a:ln/>
        </p:spPr>
      </p:sp>
      <p:pic>
        <p:nvPicPr>
          <p:cNvPr id="6" name="Image 2" descr="preencoded.png">
            <a:hlinkClick r:id="rId4"/>
          </p:cNvPr>
          <p:cNvPicPr>
            <a:picLocks noChangeAspect="1"/>
          </p:cNvPicPr>
          <p:nvPr/>
        </p:nvPicPr>
        <p:blipFill>
          <a:blip r:embed="rId5"/>
          <a:stretch>
            <a:fillRect/>
          </a:stretch>
        </p:blipFill>
        <p:spPr>
          <a:xfrm>
            <a:off x="11076875" y="6558991"/>
            <a:ext cx="1071843" cy="256032"/>
          </a:xfrm>
          <a:prstGeom prst="rect">
            <a:avLst/>
          </a:prstGeom>
        </p:spPr>
      </p:pic>
    </p:spTree>
    <p:extLst>
      <p:ext uri="{BB962C8B-B14F-4D97-AF65-F5344CB8AC3E}">
        <p14:creationId xmlns:p14="http://schemas.microsoft.com/office/powerpoint/2010/main" val="29053190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AD1180-C55F-4E9A-1113-6E21A1D95A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8EE7017-1234-58A8-9548-D56D6CAB39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E500288-C086-1CB5-8A10-4AB8C3F1B1E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CC7D41E-4715-4D0D-BB7F-5585D5142F1B}" type="datetimeFigureOut">
              <a:rPr lang="en-GB" smtClean="0"/>
              <a:t>16/09/2026</a:t>
            </a:fld>
            <a:endParaRPr lang="en-GB"/>
          </a:p>
        </p:txBody>
      </p:sp>
      <p:sp>
        <p:nvSpPr>
          <p:cNvPr id="5" name="Footer Placeholder 4">
            <a:extLst>
              <a:ext uri="{FF2B5EF4-FFF2-40B4-BE49-F238E27FC236}">
                <a16:creationId xmlns:a16="http://schemas.microsoft.com/office/drawing/2014/main" id="{731D75BA-97CA-DF68-5AC7-DC6E5A4BB80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5381A80-7742-3204-D948-67B8044DA4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6BDE30E-D63B-42AE-8E94-12440E495E37}" type="slidenum">
              <a:rPr lang="en-GB" smtClean="0"/>
              <a:t>‹#›</a:t>
            </a:fld>
            <a:endParaRPr lang="en-GB"/>
          </a:p>
        </p:txBody>
      </p:sp>
    </p:spTree>
    <p:extLst>
      <p:ext uri="{BB962C8B-B14F-4D97-AF65-F5344CB8AC3E}">
        <p14:creationId xmlns:p14="http://schemas.microsoft.com/office/powerpoint/2010/main" val="23038646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084218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itn.hms.harvard.edu/flash/2019/efficient-drug-delivery-platform-brain/"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invertebrate, coelenterate, blue&#10;&#10;Description automatically generated">
            <a:extLst>
              <a:ext uri="{FF2B5EF4-FFF2-40B4-BE49-F238E27FC236}">
                <a16:creationId xmlns:a16="http://schemas.microsoft.com/office/drawing/2014/main" id="{184DC9D5-F20F-C53F-68E3-4A4A94F636B6}"/>
              </a:ext>
            </a:extLst>
          </p:cNvPr>
          <p:cNvPicPr>
            <a:picLocks noChangeAspect="1"/>
          </p:cNvPicPr>
          <p:nvPr/>
        </p:nvPicPr>
        <p:blipFill rotWithShape="1">
          <a:blip r:embed="rId3">
            <a:extLst>
              <a:ext uri="{837473B0-CC2E-450A-ABE3-18F120FF3D39}">
                <a1611:picAttrSrcUrl xmlns:a1611="http://schemas.microsoft.com/office/drawing/2016/11/main" r:id="rId4"/>
              </a:ext>
            </a:extLst>
          </a:blip>
          <a:srcRect b="6250"/>
          <a:stretch/>
        </p:blipFill>
        <p:spPr>
          <a:xfrm>
            <a:off x="20" y="10"/>
            <a:ext cx="12199237" cy="6857989"/>
          </a:xfrm>
          <a:prstGeom prst="rect">
            <a:avLst/>
          </a:prstGeom>
        </p:spPr>
      </p:pic>
      <p:sp>
        <p:nvSpPr>
          <p:cNvPr id="2" name="Title 1">
            <a:extLst>
              <a:ext uri="{FF2B5EF4-FFF2-40B4-BE49-F238E27FC236}">
                <a16:creationId xmlns:a16="http://schemas.microsoft.com/office/drawing/2014/main" id="{8A9A4D03-7FA5-36FE-0DD6-5E6488D642B6}"/>
              </a:ext>
            </a:extLst>
          </p:cNvPr>
          <p:cNvSpPr>
            <a:spLocks noGrp="1"/>
          </p:cNvSpPr>
          <p:nvPr>
            <p:ph type="ctrTitle"/>
          </p:nvPr>
        </p:nvSpPr>
        <p:spPr>
          <a:xfrm>
            <a:off x="2477929" y="1181101"/>
            <a:ext cx="7236143" cy="2610914"/>
          </a:xfrm>
        </p:spPr>
        <p:txBody>
          <a:bodyPr anchor="b">
            <a:normAutofit/>
          </a:bodyPr>
          <a:lstStyle/>
          <a:p>
            <a:pPr algn="ctr"/>
            <a:r>
              <a:rPr lang="en-US" b="1">
                <a:solidFill>
                  <a:srgbClr val="FFFFFF"/>
                </a:solidFill>
                <a:latin typeface="Calibri"/>
                <a:cs typeface="Calibri"/>
              </a:rPr>
              <a:t>Concussion </a:t>
            </a:r>
            <a:br>
              <a:rPr lang="en-US" b="1">
                <a:solidFill>
                  <a:srgbClr val="FFFFFF"/>
                </a:solidFill>
                <a:latin typeface="Calibri" panose="020F0502020204030204" pitchFamily="34" charset="0"/>
                <a:cs typeface="Calibri" panose="020F0502020204030204" pitchFamily="34" charset="0"/>
              </a:rPr>
            </a:br>
            <a:br>
              <a:rPr lang="en-US" b="1">
                <a:solidFill>
                  <a:srgbClr val="FFFFFF"/>
                </a:solidFill>
                <a:latin typeface="Calibri" panose="020F0502020204030204" pitchFamily="34" charset="0"/>
                <a:cs typeface="Calibri" panose="020F0502020204030204" pitchFamily="34" charset="0"/>
              </a:rPr>
            </a:br>
            <a:endParaRPr lang="en-US" b="1">
              <a:solidFill>
                <a:srgbClr val="FFFFFF"/>
              </a:solidFill>
              <a:latin typeface="Calibri"/>
              <a:cs typeface="Calibri"/>
            </a:endParaRPr>
          </a:p>
        </p:txBody>
      </p:sp>
      <p:sp>
        <p:nvSpPr>
          <p:cNvPr id="3" name="Subtitle 2">
            <a:extLst>
              <a:ext uri="{FF2B5EF4-FFF2-40B4-BE49-F238E27FC236}">
                <a16:creationId xmlns:a16="http://schemas.microsoft.com/office/drawing/2014/main" id="{1CE728CB-42B4-A47D-EB89-7B6C92FAD038}"/>
              </a:ext>
            </a:extLst>
          </p:cNvPr>
          <p:cNvSpPr>
            <a:spLocks noGrp="1"/>
          </p:cNvSpPr>
          <p:nvPr>
            <p:ph type="subTitle" idx="1"/>
          </p:nvPr>
        </p:nvSpPr>
        <p:spPr>
          <a:xfrm>
            <a:off x="0" y="6222057"/>
            <a:ext cx="9144000" cy="1655762"/>
          </a:xfrm>
        </p:spPr>
        <p:txBody>
          <a:bodyPr/>
          <a:lstStyle/>
          <a:p>
            <a:r>
              <a:rPr lang="en-GB" b="1" dirty="0">
                <a:solidFill>
                  <a:schemeClr val="bg1"/>
                </a:solidFill>
              </a:rPr>
              <a:t>Dr Sarah Williamson</a:t>
            </a:r>
          </a:p>
        </p:txBody>
      </p:sp>
    </p:spTree>
    <p:extLst>
      <p:ext uri="{BB962C8B-B14F-4D97-AF65-F5344CB8AC3E}">
        <p14:creationId xmlns:p14="http://schemas.microsoft.com/office/powerpoint/2010/main" val="2872622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4571886" cy="6858000"/>
          </a:xfrm>
          <a:prstGeom prst="rect">
            <a:avLst/>
          </a:prstGeom>
        </p:spPr>
      </p:pic>
      <p:sp>
        <p:nvSpPr>
          <p:cNvPr id="3" name="Text 0"/>
          <p:cNvSpPr/>
          <p:nvPr/>
        </p:nvSpPr>
        <p:spPr>
          <a:xfrm>
            <a:off x="5269971" y="594816"/>
            <a:ext cx="6223638" cy="577552"/>
          </a:xfrm>
          <a:prstGeom prst="rect">
            <a:avLst/>
          </a:prstGeom>
          <a:noFill/>
          <a:ln/>
        </p:spPr>
        <p:txBody>
          <a:bodyPr wrap="none" lIns="0" tIns="0" rIns="0" bIns="0" rtlCol="0" anchor="t"/>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n-US" sz="3600" b="0" i="0" u="none" strike="noStrike" kern="0" cap="none" spc="-73" normalizeH="0" baseline="0" noProof="0" dirty="0">
                <a:ln>
                  <a:noFill/>
                </a:ln>
                <a:solidFill>
                  <a:srgbClr val="D73AD7"/>
                </a:solidFill>
                <a:effectLst/>
                <a:uLnTx/>
                <a:uFillTx/>
                <a:latin typeface="Source Serif 4 SemiBold" pitchFamily="34" charset="0"/>
                <a:ea typeface="Source Serif 4 SemiBold" pitchFamily="34" charset="-122"/>
                <a:cs typeface="Source Serif 4 SemiBold" pitchFamily="34" charset="-120"/>
              </a:rPr>
              <a:t>What Is a Concussion?</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69971" y="1462286"/>
            <a:ext cx="6223638" cy="1471414"/>
          </a:xfrm>
          <a:prstGeom prst="rect">
            <a:avLst/>
          </a:prstGeom>
        </p:spPr>
      </p:pic>
      <p:sp>
        <p:nvSpPr>
          <p:cNvPr id="5" name="Text 1"/>
          <p:cNvSpPr/>
          <p:nvPr/>
        </p:nvSpPr>
        <p:spPr>
          <a:xfrm>
            <a:off x="5593317" y="1684040"/>
            <a:ext cx="5678544" cy="288727"/>
          </a:xfrm>
          <a:prstGeom prst="rect">
            <a:avLst/>
          </a:prstGeom>
          <a:noFill/>
          <a:ln/>
        </p:spPr>
        <p:txBody>
          <a:bodyPr wrap="none" lIns="0" tIns="0" rIns="0" bIns="0" rtlCol="0" anchor="t"/>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n-US" sz="2000" b="1" i="0" u="none" strike="noStrike" kern="0" cap="none" spc="-36" normalizeH="0" baseline="0" noProof="0" dirty="0">
                <a:ln>
                  <a:noFill/>
                </a:ln>
                <a:solidFill>
                  <a:srgbClr val="272525"/>
                </a:solidFill>
                <a:effectLst/>
                <a:uLnTx/>
                <a:uFillTx/>
                <a:latin typeface="Source Serif 4 SemiBold" pitchFamily="34" charset="0"/>
                <a:ea typeface="Source Serif 4 SemiBold" pitchFamily="34" charset="-122"/>
                <a:cs typeface="Source Serif 4 SemiBold" pitchFamily="34" charset="-120"/>
              </a:rPr>
              <a:t>A Traumatic Brain Injury</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2"/>
          <p:cNvSpPr/>
          <p:nvPr/>
        </p:nvSpPr>
        <p:spPr>
          <a:xfrm>
            <a:off x="5593317" y="2088654"/>
            <a:ext cx="5678544" cy="623292"/>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32000"/>
              </a:lnSpc>
              <a:spcBef>
                <a:spcPts val="0"/>
              </a:spcBef>
              <a:spcAft>
                <a:spcPts val="0"/>
              </a:spcAft>
              <a:buClrTx/>
              <a:buSzTx/>
              <a:buFontTx/>
              <a:buNone/>
              <a:tabLst/>
              <a:defRPr/>
            </a:pPr>
            <a:r>
              <a:rPr kumimoji="0" lang="en-US" sz="1600" b="0" i="0" u="none" strike="noStrike" kern="0" cap="none" spc="-31" normalizeH="0" baseline="0" noProof="0" dirty="0">
                <a:ln>
                  <a:noFill/>
                </a:ln>
                <a:solidFill>
                  <a:srgbClr val="272525"/>
                </a:solidFill>
                <a:effectLst/>
                <a:uLnTx/>
                <a:uFillTx/>
                <a:latin typeface="Source Sans 3" pitchFamily="34" charset="0"/>
                <a:ea typeface="Source Sans 3" pitchFamily="34" charset="-122"/>
                <a:cs typeface="Source Sans 3" pitchFamily="34" charset="-120"/>
              </a:rPr>
              <a:t>A concussion can happen when a hit to your head, neck, or body sends force to your brain and temporarily throws off how it works.</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Image 2"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69971" y="3126978"/>
            <a:ext cx="6223638" cy="1471414"/>
          </a:xfrm>
          <a:prstGeom prst="rect">
            <a:avLst/>
          </a:prstGeom>
        </p:spPr>
      </p:pic>
      <p:sp>
        <p:nvSpPr>
          <p:cNvPr id="8" name="Text 3"/>
          <p:cNvSpPr/>
          <p:nvPr/>
        </p:nvSpPr>
        <p:spPr>
          <a:xfrm>
            <a:off x="5593317" y="3348732"/>
            <a:ext cx="5678544" cy="288727"/>
          </a:xfrm>
          <a:prstGeom prst="rect">
            <a:avLst/>
          </a:prstGeom>
          <a:noFill/>
          <a:ln/>
        </p:spPr>
        <p:txBody>
          <a:bodyPr wrap="none" lIns="0" tIns="0" rIns="0" bIns="0" rtlCol="0" anchor="t"/>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n-US" sz="2000" b="1" i="0" u="none" strike="noStrike" kern="0" cap="none" spc="-36" normalizeH="0" baseline="0" noProof="0" dirty="0">
                <a:ln>
                  <a:noFill/>
                </a:ln>
                <a:solidFill>
                  <a:srgbClr val="272525"/>
                </a:solidFill>
                <a:effectLst/>
                <a:uLnTx/>
                <a:uFillTx/>
                <a:latin typeface="Source Serif 4 SemiBold" pitchFamily="34" charset="0"/>
                <a:ea typeface="Source Serif 4 SemiBold" pitchFamily="34" charset="-122"/>
                <a:cs typeface="Source Serif 4 SemiBold" pitchFamily="34" charset="-120"/>
              </a:rPr>
              <a:t>Symptoms May Be Delayed</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4"/>
          <p:cNvSpPr/>
          <p:nvPr/>
        </p:nvSpPr>
        <p:spPr>
          <a:xfrm>
            <a:off x="5593317" y="3753346"/>
            <a:ext cx="5678544" cy="623292"/>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32000"/>
              </a:lnSpc>
              <a:spcBef>
                <a:spcPts val="0"/>
              </a:spcBef>
              <a:spcAft>
                <a:spcPts val="0"/>
              </a:spcAft>
              <a:buClrTx/>
              <a:buSzTx/>
              <a:buFontTx/>
              <a:buNone/>
              <a:tabLst/>
              <a:defRPr/>
            </a:pPr>
            <a:r>
              <a:rPr kumimoji="0" lang="en-US" sz="1600" b="0" i="0" u="none" strike="noStrike" kern="0" cap="none" spc="-31" normalizeH="0" baseline="0" noProof="0" dirty="0">
                <a:ln>
                  <a:noFill/>
                </a:ln>
                <a:solidFill>
                  <a:srgbClr val="272525"/>
                </a:solidFill>
                <a:effectLst/>
                <a:uLnTx/>
                <a:uFillTx/>
                <a:latin typeface="Source Sans 3" pitchFamily="34" charset="0"/>
                <a:ea typeface="Source Sans 3" pitchFamily="34" charset="-122"/>
                <a:cs typeface="Source Sans 3" pitchFamily="34" charset="-120"/>
              </a:rPr>
              <a:t>You might feel okay at first. Symptoms can show up minutes or even hours later, so it’s smart to stay alert after any hit.</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0" name="Image 3"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269971" y="4791670"/>
            <a:ext cx="6223638" cy="1471414"/>
          </a:xfrm>
          <a:prstGeom prst="rect">
            <a:avLst/>
          </a:prstGeom>
        </p:spPr>
      </p:pic>
      <p:sp>
        <p:nvSpPr>
          <p:cNvPr id="11" name="Text 5"/>
          <p:cNvSpPr/>
          <p:nvPr/>
        </p:nvSpPr>
        <p:spPr>
          <a:xfrm>
            <a:off x="5593317" y="5013424"/>
            <a:ext cx="5678544" cy="288727"/>
          </a:xfrm>
          <a:prstGeom prst="rect">
            <a:avLst/>
          </a:prstGeom>
          <a:noFill/>
          <a:ln/>
        </p:spPr>
        <p:txBody>
          <a:bodyPr wrap="none" lIns="0" tIns="0" rIns="0" bIns="0" rtlCol="0" anchor="t"/>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n-US" sz="2000" b="1" i="0" u="none" strike="noStrike" kern="0" cap="none" spc="-36" normalizeH="0" baseline="0" noProof="0" dirty="0">
                <a:ln>
                  <a:noFill/>
                </a:ln>
                <a:solidFill>
                  <a:srgbClr val="272525"/>
                </a:solidFill>
                <a:effectLst/>
                <a:uLnTx/>
                <a:uFillTx/>
                <a:latin typeface="Source Serif 4 SemiBold" pitchFamily="34" charset="0"/>
                <a:ea typeface="Source Serif 4 SemiBold" pitchFamily="34" charset="-122"/>
                <a:cs typeface="Source Serif 4 SemiBold" pitchFamily="34" charset="-120"/>
              </a:rPr>
              <a:t>Recovery Is Usually Possible</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6"/>
          <p:cNvSpPr/>
          <p:nvPr/>
        </p:nvSpPr>
        <p:spPr>
          <a:xfrm>
            <a:off x="5560659" y="5418038"/>
            <a:ext cx="6043512" cy="754162"/>
          </a:xfrm>
          <a:prstGeom prst="rect">
            <a:avLst/>
          </a:prstGeom>
          <a:noFill/>
          <a:ln/>
        </p:spPr>
        <p:txBody>
          <a:bodyPr wrap="square" lIns="0" tIns="0" rIns="0" bIns="0" rtlCol="0" anchor="t">
            <a:noAutofit/>
          </a:bodyPr>
          <a:lstStyle/>
          <a:p>
            <a:pPr marL="0" marR="0" lvl="0" indent="0" algn="l" defTabSz="914400" rtl="0" eaLnBrk="1" fontAlgn="auto" latinLnBrk="0" hangingPunct="1">
              <a:lnSpc>
                <a:spcPct val="132000"/>
              </a:lnSpc>
              <a:spcBef>
                <a:spcPts val="0"/>
              </a:spcBef>
              <a:spcAft>
                <a:spcPts val="0"/>
              </a:spcAft>
              <a:buClrTx/>
              <a:buSzTx/>
              <a:buFontTx/>
              <a:buNone/>
              <a:tabLst/>
              <a:defRPr/>
            </a:pPr>
            <a:r>
              <a:rPr kumimoji="0" lang="en-US" sz="1600" b="0" i="0" u="none" strike="noStrike" kern="0" cap="none" spc="-31" normalizeH="0" baseline="0" noProof="0" dirty="0">
                <a:ln>
                  <a:noFill/>
                </a:ln>
                <a:solidFill>
                  <a:srgbClr val="272525"/>
                </a:solidFill>
                <a:effectLst/>
                <a:uLnTx/>
                <a:uFillTx/>
                <a:latin typeface="Source Sans 3" pitchFamily="34" charset="0"/>
                <a:ea typeface="Source Sans 3" pitchFamily="34" charset="-122"/>
                <a:cs typeface="Source Sans 3" pitchFamily="34" charset="-120"/>
              </a:rPr>
              <a:t>Most athletes get back to normal within days, and some take a bit longer — the key is giving your brain the right time and care to heal.</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6B356-BE91-1F84-2575-D5CD13E74EFD}"/>
              </a:ext>
            </a:extLst>
          </p:cNvPr>
          <p:cNvSpPr>
            <a:spLocks noGrp="1"/>
          </p:cNvSpPr>
          <p:nvPr>
            <p:ph type="title"/>
          </p:nvPr>
        </p:nvSpPr>
        <p:spPr>
          <a:xfrm>
            <a:off x="347420" y="171396"/>
            <a:ext cx="11650852" cy="1325563"/>
          </a:xfrm>
        </p:spPr>
        <p:txBody>
          <a:bodyPr/>
          <a:lstStyle/>
          <a:p>
            <a:r>
              <a:rPr lang="en-US" dirty="0">
                <a:solidFill>
                  <a:srgbClr val="FF00FF"/>
                </a:solidFill>
                <a:latin typeface="Source Serif 4 SemiBold" panose="020B0604020202020204" charset="0"/>
                <a:ea typeface="Source Serif 4 SemiBold" panose="020B0604020202020204" charset="0"/>
              </a:rPr>
              <a:t>Signs/Symptoms you might notice in yourself</a:t>
            </a:r>
          </a:p>
        </p:txBody>
      </p:sp>
      <p:pic>
        <p:nvPicPr>
          <p:cNvPr id="4" name="Picture 3">
            <a:extLst>
              <a:ext uri="{FF2B5EF4-FFF2-40B4-BE49-F238E27FC236}">
                <a16:creationId xmlns:a16="http://schemas.microsoft.com/office/drawing/2014/main" id="{8A282CA6-212A-00EA-2222-8AB392F42CA8}"/>
              </a:ext>
            </a:extLst>
          </p:cNvPr>
          <p:cNvPicPr>
            <a:picLocks noChangeAspect="1"/>
          </p:cNvPicPr>
          <p:nvPr/>
        </p:nvPicPr>
        <p:blipFill>
          <a:blip r:embed="rId2"/>
          <a:stretch>
            <a:fillRect/>
          </a:stretch>
        </p:blipFill>
        <p:spPr>
          <a:xfrm>
            <a:off x="142068" y="2110251"/>
            <a:ext cx="11856204" cy="4355226"/>
          </a:xfrm>
          <a:prstGeom prst="rect">
            <a:avLst/>
          </a:prstGeom>
        </p:spPr>
      </p:pic>
      <p:pic>
        <p:nvPicPr>
          <p:cNvPr id="5" name="Picture 4">
            <a:extLst>
              <a:ext uri="{FF2B5EF4-FFF2-40B4-BE49-F238E27FC236}">
                <a16:creationId xmlns:a16="http://schemas.microsoft.com/office/drawing/2014/main" id="{712CCA08-3EF9-5644-FF47-59AE459139FF}"/>
              </a:ext>
            </a:extLst>
          </p:cNvPr>
          <p:cNvPicPr>
            <a:picLocks noChangeAspect="1"/>
          </p:cNvPicPr>
          <p:nvPr/>
        </p:nvPicPr>
        <p:blipFill>
          <a:blip r:embed="rId3"/>
          <a:stretch>
            <a:fillRect/>
          </a:stretch>
        </p:blipFill>
        <p:spPr>
          <a:xfrm>
            <a:off x="774915" y="5759054"/>
            <a:ext cx="12192000" cy="480164"/>
          </a:xfrm>
          <a:prstGeom prst="rect">
            <a:avLst/>
          </a:prstGeom>
        </p:spPr>
      </p:pic>
    </p:spTree>
    <p:extLst>
      <p:ext uri="{BB962C8B-B14F-4D97-AF65-F5344CB8AC3E}">
        <p14:creationId xmlns:p14="http://schemas.microsoft.com/office/powerpoint/2010/main" val="2487770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0" descr="preencoded.png">
            <a:extLst>
              <a:ext uri="{FF2B5EF4-FFF2-40B4-BE49-F238E27FC236}">
                <a16:creationId xmlns:a16="http://schemas.microsoft.com/office/drawing/2014/main" id="{D110B17A-ED3F-4452-B14F-C958DE3807DB}"/>
              </a:ext>
            </a:extLst>
          </p:cNvPr>
          <p:cNvPicPr>
            <a:picLocks noChangeAspect="1"/>
          </p:cNvPicPr>
          <p:nvPr/>
        </p:nvPicPr>
        <p:blipFill>
          <a:blip r:embed="rId3"/>
          <a:stretch>
            <a:fillRect/>
          </a:stretch>
        </p:blipFill>
        <p:spPr>
          <a:xfrm>
            <a:off x="6090677" y="1238294"/>
            <a:ext cx="5381160" cy="3049364"/>
          </a:xfrm>
          <a:prstGeom prst="rect">
            <a:avLst/>
          </a:prstGeom>
        </p:spPr>
      </p:pic>
      <p:sp>
        <p:nvSpPr>
          <p:cNvPr id="5" name="Text 1">
            <a:extLst>
              <a:ext uri="{FF2B5EF4-FFF2-40B4-BE49-F238E27FC236}">
                <a16:creationId xmlns:a16="http://schemas.microsoft.com/office/drawing/2014/main" id="{E31C2CB7-CF2B-5660-178C-19C9527AAF32}"/>
              </a:ext>
            </a:extLst>
          </p:cNvPr>
          <p:cNvSpPr/>
          <p:nvPr/>
        </p:nvSpPr>
        <p:spPr>
          <a:xfrm>
            <a:off x="446315" y="1989021"/>
            <a:ext cx="4757057" cy="1325563"/>
          </a:xfrm>
          <a:prstGeom prst="rect">
            <a:avLst/>
          </a:prstGeom>
          <a:noFill/>
          <a:ln/>
        </p:spPr>
        <p:txBody>
          <a:bodyPr wrap="square" lIns="0" tIns="0" rIns="0" bIns="0" rtlCol="0" anchor="t">
            <a:normAutofit/>
          </a:bodyPr>
          <a:lstStyle/>
          <a:p>
            <a:pPr marL="0" indent="0" algn="l">
              <a:lnSpc>
                <a:spcPct val="108000"/>
              </a:lnSpc>
              <a:buNone/>
            </a:pPr>
            <a:r>
              <a:rPr lang="en-US" kern="0" spc="-20" dirty="0">
                <a:solidFill>
                  <a:srgbClr val="272525"/>
                </a:solidFill>
                <a:latin typeface="Source Sans 3" pitchFamily="34" charset="0"/>
                <a:ea typeface="Source Sans 3" pitchFamily="34" charset="-122"/>
                <a:cs typeface="Source Sans 3" pitchFamily="34" charset="-120"/>
              </a:rPr>
              <a:t>If you notice something feels off, trust your instincts - catching these signs early could help protect a teammate from something more serious.</a:t>
            </a:r>
            <a:endParaRPr lang="en-US" dirty="0"/>
          </a:p>
        </p:txBody>
      </p:sp>
      <p:sp>
        <p:nvSpPr>
          <p:cNvPr id="7" name="Text 2">
            <a:extLst>
              <a:ext uri="{FF2B5EF4-FFF2-40B4-BE49-F238E27FC236}">
                <a16:creationId xmlns:a16="http://schemas.microsoft.com/office/drawing/2014/main" id="{73C61B6F-B325-1FE5-41A7-A8BE9EBAF368}"/>
              </a:ext>
            </a:extLst>
          </p:cNvPr>
          <p:cNvSpPr/>
          <p:nvPr/>
        </p:nvSpPr>
        <p:spPr>
          <a:xfrm>
            <a:off x="261066" y="4519886"/>
            <a:ext cx="2827353" cy="151800"/>
          </a:xfrm>
          <a:prstGeom prst="rect">
            <a:avLst/>
          </a:prstGeom>
          <a:noFill/>
          <a:ln/>
        </p:spPr>
        <p:txBody>
          <a:bodyPr wrap="none" lIns="0" tIns="0" rIns="0" bIns="0" rtlCol="0" anchor="t"/>
          <a:lstStyle/>
          <a:p>
            <a:pPr marL="0" indent="0" algn="l">
              <a:lnSpc>
                <a:spcPct val="104000"/>
              </a:lnSpc>
              <a:buNone/>
            </a:pPr>
            <a:r>
              <a:rPr lang="en-US" sz="2000" b="1" kern="0" spc="-23" dirty="0">
                <a:solidFill>
                  <a:srgbClr val="272525"/>
                </a:solidFill>
                <a:latin typeface="Source Serif 4 SemiBold" pitchFamily="34" charset="0"/>
                <a:ea typeface="Source Serif 4 SemiBold" pitchFamily="34" charset="-122"/>
                <a:cs typeface="Source Serif 4 SemiBold" pitchFamily="34" charset="-120"/>
              </a:rPr>
              <a:t>They seem dazed, stunned, or confused</a:t>
            </a:r>
            <a:endParaRPr lang="en-US" sz="2000" b="1" dirty="0"/>
          </a:p>
        </p:txBody>
      </p:sp>
      <p:sp>
        <p:nvSpPr>
          <p:cNvPr id="9" name="Text 3">
            <a:extLst>
              <a:ext uri="{FF2B5EF4-FFF2-40B4-BE49-F238E27FC236}">
                <a16:creationId xmlns:a16="http://schemas.microsoft.com/office/drawing/2014/main" id="{6105982F-C82F-2A1A-93D6-46627522D13F}"/>
              </a:ext>
            </a:extLst>
          </p:cNvPr>
          <p:cNvSpPr/>
          <p:nvPr/>
        </p:nvSpPr>
        <p:spPr>
          <a:xfrm>
            <a:off x="261066" y="4991160"/>
            <a:ext cx="2827353" cy="598901"/>
          </a:xfrm>
          <a:prstGeom prst="rect">
            <a:avLst/>
          </a:prstGeom>
          <a:noFill/>
          <a:ln/>
        </p:spPr>
        <p:txBody>
          <a:bodyPr wrap="none" lIns="0" tIns="0" rIns="0" bIns="0" rtlCol="0" anchor="t"/>
          <a:lstStyle/>
          <a:p>
            <a:pPr marL="0" indent="0" algn="l">
              <a:lnSpc>
                <a:spcPct val="108000"/>
              </a:lnSpc>
              <a:buNone/>
            </a:pPr>
            <a:r>
              <a:rPr lang="en-US" sz="1600" kern="0" spc="-20" dirty="0">
                <a:solidFill>
                  <a:srgbClr val="272525"/>
                </a:solidFill>
                <a:latin typeface="Source Sans 3" pitchFamily="34" charset="0"/>
                <a:ea typeface="Source Sans 3" pitchFamily="34" charset="-122"/>
                <a:cs typeface="Source Sans 3" pitchFamily="34" charset="-120"/>
              </a:rPr>
              <a:t>You might notice they seem unsure of the score,</a:t>
            </a:r>
          </a:p>
          <a:p>
            <a:pPr marL="0" indent="0" algn="l">
              <a:lnSpc>
                <a:spcPct val="108000"/>
              </a:lnSpc>
              <a:buNone/>
            </a:pPr>
            <a:r>
              <a:rPr lang="en-US" sz="1600" kern="0" spc="-20" dirty="0">
                <a:solidFill>
                  <a:srgbClr val="272525"/>
                </a:solidFill>
                <a:latin typeface="Source Sans 3" pitchFamily="34" charset="0"/>
                <a:ea typeface="Source Sans 3" pitchFamily="34" charset="-122"/>
                <a:cs typeface="Source Sans 3" pitchFamily="34" charset="-120"/>
              </a:rPr>
              <a:t> their position, or what’s happening in the game.</a:t>
            </a:r>
            <a:endParaRPr lang="en-US" sz="1600" dirty="0"/>
          </a:p>
        </p:txBody>
      </p:sp>
      <p:sp>
        <p:nvSpPr>
          <p:cNvPr id="11" name="Text 4">
            <a:extLst>
              <a:ext uri="{FF2B5EF4-FFF2-40B4-BE49-F238E27FC236}">
                <a16:creationId xmlns:a16="http://schemas.microsoft.com/office/drawing/2014/main" id="{6C4A7C11-15CD-34F6-8E34-6CC3A13424AA}"/>
              </a:ext>
            </a:extLst>
          </p:cNvPr>
          <p:cNvSpPr/>
          <p:nvPr/>
        </p:nvSpPr>
        <p:spPr>
          <a:xfrm>
            <a:off x="6285868" y="4571041"/>
            <a:ext cx="4990777" cy="183257"/>
          </a:xfrm>
          <a:prstGeom prst="rect">
            <a:avLst/>
          </a:prstGeom>
          <a:noFill/>
          <a:ln/>
        </p:spPr>
        <p:txBody>
          <a:bodyPr wrap="none" lIns="0" tIns="0" rIns="0" bIns="0" rtlCol="0" anchor="t"/>
          <a:lstStyle/>
          <a:p>
            <a:pPr marL="0" indent="0" algn="l">
              <a:lnSpc>
                <a:spcPct val="104000"/>
              </a:lnSpc>
              <a:buNone/>
            </a:pPr>
            <a:r>
              <a:rPr lang="en-US" sz="2000" b="1" kern="0" spc="-23" dirty="0">
                <a:solidFill>
                  <a:srgbClr val="272525"/>
                </a:solidFill>
                <a:latin typeface="Source Serif 4 SemiBold" pitchFamily="34" charset="0"/>
                <a:ea typeface="Source Serif 4 SemiBold" pitchFamily="34" charset="-122"/>
                <a:cs typeface="Source Serif 4 SemiBold" pitchFamily="34" charset="-120"/>
              </a:rPr>
              <a:t>They forget instructions or seem disoriented</a:t>
            </a:r>
            <a:endParaRPr lang="en-US" sz="2000" b="1" dirty="0"/>
          </a:p>
        </p:txBody>
      </p:sp>
      <p:sp>
        <p:nvSpPr>
          <p:cNvPr id="13" name="Text 5">
            <a:extLst>
              <a:ext uri="{FF2B5EF4-FFF2-40B4-BE49-F238E27FC236}">
                <a16:creationId xmlns:a16="http://schemas.microsoft.com/office/drawing/2014/main" id="{FC3F81AA-3232-8212-8BA1-D90900DEC35C}"/>
              </a:ext>
            </a:extLst>
          </p:cNvPr>
          <p:cNvSpPr/>
          <p:nvPr/>
        </p:nvSpPr>
        <p:spPr>
          <a:xfrm>
            <a:off x="6340399" y="4991160"/>
            <a:ext cx="4990777" cy="162123"/>
          </a:xfrm>
          <a:prstGeom prst="rect">
            <a:avLst/>
          </a:prstGeom>
          <a:noFill/>
          <a:ln/>
        </p:spPr>
        <p:txBody>
          <a:bodyPr wrap="none" lIns="0" tIns="0" rIns="0" bIns="0" rtlCol="0" anchor="t"/>
          <a:lstStyle/>
          <a:p>
            <a:pPr marL="0" indent="0" algn="l">
              <a:lnSpc>
                <a:spcPct val="108000"/>
              </a:lnSpc>
              <a:buNone/>
            </a:pPr>
            <a:r>
              <a:rPr lang="en-US" sz="1600" kern="0" spc="-20" dirty="0">
                <a:solidFill>
                  <a:srgbClr val="272525"/>
                </a:solidFill>
                <a:latin typeface="Source Sans 3" pitchFamily="34" charset="0"/>
                <a:ea typeface="Source Sans 3" pitchFamily="34" charset="-122"/>
                <a:cs typeface="Source Sans 3" pitchFamily="34" charset="-120"/>
              </a:rPr>
              <a:t>Maybe they can’t remember a play you just heard, </a:t>
            </a:r>
          </a:p>
          <a:p>
            <a:pPr marL="0" indent="0" algn="l">
              <a:lnSpc>
                <a:spcPct val="108000"/>
              </a:lnSpc>
              <a:buNone/>
            </a:pPr>
            <a:r>
              <a:rPr lang="en-US" sz="1600" kern="0" spc="-20" dirty="0">
                <a:solidFill>
                  <a:srgbClr val="272525"/>
                </a:solidFill>
                <a:latin typeface="Source Sans 3" pitchFamily="34" charset="0"/>
                <a:ea typeface="Source Sans 3" pitchFamily="34" charset="-122"/>
                <a:cs typeface="Source Sans 3" pitchFamily="34" charset="-120"/>
              </a:rPr>
              <a:t>or they’re looking blank and out of sync.</a:t>
            </a:r>
            <a:endParaRPr lang="en-US" sz="1600" dirty="0"/>
          </a:p>
        </p:txBody>
      </p:sp>
      <p:sp>
        <p:nvSpPr>
          <p:cNvPr id="15" name="Text 6">
            <a:extLst>
              <a:ext uri="{FF2B5EF4-FFF2-40B4-BE49-F238E27FC236}">
                <a16:creationId xmlns:a16="http://schemas.microsoft.com/office/drawing/2014/main" id="{1773154A-99B9-84CB-BF29-E280C6192210}"/>
              </a:ext>
            </a:extLst>
          </p:cNvPr>
          <p:cNvSpPr/>
          <p:nvPr/>
        </p:nvSpPr>
        <p:spPr>
          <a:xfrm>
            <a:off x="329504" y="5914425"/>
            <a:ext cx="4990677" cy="183257"/>
          </a:xfrm>
          <a:prstGeom prst="rect">
            <a:avLst/>
          </a:prstGeom>
          <a:noFill/>
          <a:ln/>
        </p:spPr>
        <p:txBody>
          <a:bodyPr wrap="none" lIns="0" tIns="0" rIns="0" bIns="0" rtlCol="0" anchor="t"/>
          <a:lstStyle/>
          <a:p>
            <a:pPr marL="0" indent="0" algn="l">
              <a:lnSpc>
                <a:spcPct val="104000"/>
              </a:lnSpc>
              <a:buNone/>
            </a:pPr>
            <a:r>
              <a:rPr lang="en-US" sz="2000" b="1" kern="0" spc="-23" dirty="0">
                <a:solidFill>
                  <a:srgbClr val="272525"/>
                </a:solidFill>
                <a:latin typeface="Source Serif 4 SemiBold" pitchFamily="34" charset="0"/>
                <a:ea typeface="Source Serif 4 SemiBold" pitchFamily="34" charset="-122"/>
                <a:cs typeface="Source Serif 4 SemiBold" pitchFamily="34" charset="-120"/>
              </a:rPr>
              <a:t>They move clumsily or lose balance</a:t>
            </a:r>
            <a:endParaRPr lang="en-US" sz="2000" b="1" dirty="0"/>
          </a:p>
        </p:txBody>
      </p:sp>
      <p:sp>
        <p:nvSpPr>
          <p:cNvPr id="17" name="Text 7">
            <a:extLst>
              <a:ext uri="{FF2B5EF4-FFF2-40B4-BE49-F238E27FC236}">
                <a16:creationId xmlns:a16="http://schemas.microsoft.com/office/drawing/2014/main" id="{CF11F624-B63A-454B-D6E3-4EB9EF81006A}"/>
              </a:ext>
            </a:extLst>
          </p:cNvPr>
          <p:cNvSpPr/>
          <p:nvPr/>
        </p:nvSpPr>
        <p:spPr>
          <a:xfrm>
            <a:off x="329503" y="6245535"/>
            <a:ext cx="4990677" cy="162123"/>
          </a:xfrm>
          <a:prstGeom prst="rect">
            <a:avLst/>
          </a:prstGeom>
          <a:noFill/>
          <a:ln/>
        </p:spPr>
        <p:txBody>
          <a:bodyPr wrap="none" lIns="0" tIns="0" rIns="0" bIns="0" rtlCol="0" anchor="t"/>
          <a:lstStyle/>
          <a:p>
            <a:pPr marL="0" indent="0" algn="l">
              <a:lnSpc>
                <a:spcPct val="108000"/>
              </a:lnSpc>
              <a:buNone/>
            </a:pPr>
            <a:r>
              <a:rPr lang="en-US" sz="1600" kern="0" spc="-20" dirty="0">
                <a:solidFill>
                  <a:srgbClr val="272525"/>
                </a:solidFill>
                <a:latin typeface="Source Sans 3" pitchFamily="34" charset="0"/>
                <a:ea typeface="Source Sans 3" pitchFamily="34" charset="-122"/>
                <a:cs typeface="Source Sans 3" pitchFamily="34" charset="-120"/>
              </a:rPr>
              <a:t>They may look a little unsteady on their feet</a:t>
            </a:r>
          </a:p>
          <a:p>
            <a:pPr marL="0" indent="0" algn="l">
              <a:lnSpc>
                <a:spcPct val="108000"/>
              </a:lnSpc>
              <a:buNone/>
            </a:pPr>
            <a:r>
              <a:rPr lang="en-US" sz="1600" kern="0" spc="-20" dirty="0">
                <a:solidFill>
                  <a:srgbClr val="272525"/>
                </a:solidFill>
                <a:latin typeface="Source Sans 3" pitchFamily="34" charset="0"/>
                <a:ea typeface="Source Sans 3" pitchFamily="34" charset="-122"/>
                <a:cs typeface="Source Sans 3" pitchFamily="34" charset="-120"/>
              </a:rPr>
              <a:t> or not move like they normally do.</a:t>
            </a:r>
            <a:endParaRPr lang="en-US" sz="1600" dirty="0"/>
          </a:p>
        </p:txBody>
      </p:sp>
      <p:sp>
        <p:nvSpPr>
          <p:cNvPr id="19" name="Text 8">
            <a:extLst>
              <a:ext uri="{FF2B5EF4-FFF2-40B4-BE49-F238E27FC236}">
                <a16:creationId xmlns:a16="http://schemas.microsoft.com/office/drawing/2014/main" id="{2F4D33CD-C927-1B80-022E-2B053DFF3605}"/>
              </a:ext>
            </a:extLst>
          </p:cNvPr>
          <p:cNvSpPr/>
          <p:nvPr/>
        </p:nvSpPr>
        <p:spPr>
          <a:xfrm>
            <a:off x="6285868" y="5914696"/>
            <a:ext cx="4990777" cy="183257"/>
          </a:xfrm>
          <a:prstGeom prst="rect">
            <a:avLst/>
          </a:prstGeom>
          <a:noFill/>
          <a:ln/>
        </p:spPr>
        <p:txBody>
          <a:bodyPr wrap="none" lIns="0" tIns="0" rIns="0" bIns="0" rtlCol="0" anchor="t"/>
          <a:lstStyle/>
          <a:p>
            <a:pPr marL="0" indent="0" algn="l">
              <a:lnSpc>
                <a:spcPct val="104000"/>
              </a:lnSpc>
              <a:buNone/>
            </a:pPr>
            <a:r>
              <a:rPr lang="en-US" sz="2000" b="1" kern="0" spc="-23" dirty="0">
                <a:solidFill>
                  <a:srgbClr val="272525"/>
                </a:solidFill>
                <a:latin typeface="Source Serif 4 SemiBold" pitchFamily="34" charset="0"/>
                <a:ea typeface="Source Serif 4 SemiBold" pitchFamily="34" charset="-122"/>
                <a:cs typeface="Source Serif 4 SemiBold" pitchFamily="34" charset="-120"/>
              </a:rPr>
              <a:t>They respond slowly or seem foggy</a:t>
            </a:r>
            <a:endParaRPr lang="en-US" sz="2000" b="1" dirty="0"/>
          </a:p>
        </p:txBody>
      </p:sp>
      <p:sp>
        <p:nvSpPr>
          <p:cNvPr id="21" name="Text 9">
            <a:extLst>
              <a:ext uri="{FF2B5EF4-FFF2-40B4-BE49-F238E27FC236}">
                <a16:creationId xmlns:a16="http://schemas.microsoft.com/office/drawing/2014/main" id="{295CFF29-F81F-AA86-BCFB-87955287FA1B}"/>
              </a:ext>
            </a:extLst>
          </p:cNvPr>
          <p:cNvSpPr/>
          <p:nvPr/>
        </p:nvSpPr>
        <p:spPr>
          <a:xfrm>
            <a:off x="6328664" y="6241515"/>
            <a:ext cx="4709452" cy="562060"/>
          </a:xfrm>
          <a:prstGeom prst="rect">
            <a:avLst/>
          </a:prstGeom>
          <a:noFill/>
          <a:ln/>
        </p:spPr>
        <p:txBody>
          <a:bodyPr wrap="none" lIns="0" tIns="0" rIns="0" bIns="0" rtlCol="0" anchor="t"/>
          <a:lstStyle/>
          <a:p>
            <a:pPr marL="0" indent="0" algn="l">
              <a:lnSpc>
                <a:spcPct val="108000"/>
              </a:lnSpc>
              <a:buNone/>
            </a:pPr>
            <a:r>
              <a:rPr lang="en-US" sz="1600" kern="0" spc="-20" dirty="0">
                <a:solidFill>
                  <a:srgbClr val="272525"/>
                </a:solidFill>
                <a:latin typeface="Source Sans 3" pitchFamily="34" charset="0"/>
                <a:ea typeface="Source Sans 3" pitchFamily="34" charset="-122"/>
                <a:cs typeface="Source Sans 3" pitchFamily="34" charset="-120"/>
              </a:rPr>
              <a:t>You may notice delayed answers or</a:t>
            </a:r>
          </a:p>
          <a:p>
            <a:pPr marL="0" indent="0" algn="l">
              <a:lnSpc>
                <a:spcPct val="108000"/>
              </a:lnSpc>
              <a:buNone/>
            </a:pPr>
            <a:r>
              <a:rPr lang="en-US" sz="1600" kern="0" spc="-20" dirty="0">
                <a:solidFill>
                  <a:srgbClr val="272525"/>
                </a:solidFill>
                <a:latin typeface="Source Sans 3" pitchFamily="34" charset="0"/>
                <a:ea typeface="Source Sans 3" pitchFamily="34" charset="-122"/>
                <a:cs typeface="Source Sans 3" pitchFamily="34" charset="-120"/>
              </a:rPr>
              <a:t> that they’re having a harder time processing what’s being asked.</a:t>
            </a:r>
            <a:endParaRPr lang="en-US" sz="1600" dirty="0"/>
          </a:p>
        </p:txBody>
      </p:sp>
      <p:sp>
        <p:nvSpPr>
          <p:cNvPr id="22" name="Title 1">
            <a:extLst>
              <a:ext uri="{FF2B5EF4-FFF2-40B4-BE49-F238E27FC236}">
                <a16:creationId xmlns:a16="http://schemas.microsoft.com/office/drawing/2014/main" id="{B8ED341B-9624-61DF-E9D4-695652EA6535}"/>
              </a:ext>
            </a:extLst>
          </p:cNvPr>
          <p:cNvSpPr>
            <a:spLocks noGrp="1"/>
          </p:cNvSpPr>
          <p:nvPr>
            <p:ph type="title"/>
          </p:nvPr>
        </p:nvSpPr>
        <p:spPr>
          <a:xfrm>
            <a:off x="86162" y="48091"/>
            <a:ext cx="12280009" cy="1325563"/>
          </a:xfrm>
        </p:spPr>
        <p:txBody>
          <a:bodyPr/>
          <a:lstStyle/>
          <a:p>
            <a:r>
              <a:rPr lang="en-US" dirty="0">
                <a:solidFill>
                  <a:srgbClr val="FF00FF"/>
                </a:solidFill>
                <a:latin typeface="Source Serif 4 SemiBold" panose="020B0604020202020204" charset="0"/>
                <a:ea typeface="Source Serif 4 SemiBold" panose="020B0604020202020204" charset="0"/>
              </a:rPr>
              <a:t>Signs/Symptoms you might notice in your teammates</a:t>
            </a:r>
          </a:p>
        </p:txBody>
      </p:sp>
    </p:spTree>
    <p:extLst>
      <p:ext uri="{BB962C8B-B14F-4D97-AF65-F5344CB8AC3E}">
        <p14:creationId xmlns:p14="http://schemas.microsoft.com/office/powerpoint/2010/main" val="6629436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0">
            <a:extLst>
              <a:ext uri="{FF2B5EF4-FFF2-40B4-BE49-F238E27FC236}">
                <a16:creationId xmlns:a16="http://schemas.microsoft.com/office/drawing/2014/main" id="{E46F35A2-ED09-E975-0A2B-30F4C7142D32}"/>
              </a:ext>
            </a:extLst>
          </p:cNvPr>
          <p:cNvSpPr/>
          <p:nvPr/>
        </p:nvSpPr>
        <p:spPr>
          <a:xfrm>
            <a:off x="305587" y="249486"/>
            <a:ext cx="11188022" cy="1099939"/>
          </a:xfrm>
          <a:prstGeom prst="rect">
            <a:avLst/>
          </a:prstGeom>
          <a:noFill/>
          <a:ln/>
        </p:spPr>
        <p:txBody>
          <a:bodyPr wrap="square" lIns="0" tIns="0" rIns="0" bIns="0" rtlCol="0" anchor="t">
            <a:normAutofit/>
          </a:bodyPr>
          <a:lstStyle/>
          <a:p>
            <a:pPr marL="0" indent="0" algn="ctr">
              <a:lnSpc>
                <a:spcPct val="104000"/>
              </a:lnSpc>
              <a:buNone/>
            </a:pPr>
            <a:r>
              <a:rPr lang="en-US" sz="3600" kern="0" spc="-69" dirty="0">
                <a:solidFill>
                  <a:srgbClr val="D73AD7"/>
                </a:solidFill>
                <a:latin typeface="Source Serif 4 SemiBold" pitchFamily="34" charset="0"/>
                <a:ea typeface="Source Serif 4 SemiBold" pitchFamily="34" charset="-122"/>
                <a:cs typeface="Source Serif 4 SemiBold" pitchFamily="34" charset="-120"/>
              </a:rPr>
              <a:t>Why You Can't Play Through It: The Real Consequences</a:t>
            </a:r>
            <a:endParaRPr lang="en-US" sz="3600" dirty="0"/>
          </a:p>
        </p:txBody>
      </p:sp>
      <p:sp>
        <p:nvSpPr>
          <p:cNvPr id="7" name="Shape 2">
            <a:extLst>
              <a:ext uri="{FF2B5EF4-FFF2-40B4-BE49-F238E27FC236}">
                <a16:creationId xmlns:a16="http://schemas.microsoft.com/office/drawing/2014/main" id="{AF949DA7-971E-8E97-0899-AC3F087C5425}"/>
              </a:ext>
            </a:extLst>
          </p:cNvPr>
          <p:cNvSpPr/>
          <p:nvPr/>
        </p:nvSpPr>
        <p:spPr>
          <a:xfrm>
            <a:off x="698086" y="2447032"/>
            <a:ext cx="5310055" cy="2253952"/>
          </a:xfrm>
          <a:prstGeom prst="roundRect">
            <a:avLst>
              <a:gd name="adj" fmla="val 3485"/>
            </a:avLst>
          </a:prstGeom>
          <a:solidFill>
            <a:srgbClr val="FFFFFF">
              <a:alpha val="95000"/>
            </a:srgbClr>
          </a:solidFill>
          <a:ln w="25399">
            <a:solidFill>
              <a:srgbClr val="DABADD"/>
            </a:solidFill>
            <a:prstDash val="solid"/>
          </a:ln>
        </p:spPr>
        <p:txBody>
          <a:bodyPr/>
          <a:lstStyle/>
          <a:p>
            <a:endParaRPr lang="en-GB"/>
          </a:p>
        </p:txBody>
      </p:sp>
      <p:sp>
        <p:nvSpPr>
          <p:cNvPr id="9" name="Text 3">
            <a:extLst>
              <a:ext uri="{FF2B5EF4-FFF2-40B4-BE49-F238E27FC236}">
                <a16:creationId xmlns:a16="http://schemas.microsoft.com/office/drawing/2014/main" id="{D49C6B5F-3F93-DEE0-F249-29F646A4A77F}"/>
              </a:ext>
            </a:extLst>
          </p:cNvPr>
          <p:cNvSpPr/>
          <p:nvPr/>
        </p:nvSpPr>
        <p:spPr>
          <a:xfrm>
            <a:off x="801551" y="2588560"/>
            <a:ext cx="4885409" cy="275034"/>
          </a:xfrm>
          <a:prstGeom prst="rect">
            <a:avLst/>
          </a:prstGeom>
          <a:noFill/>
          <a:ln/>
        </p:spPr>
        <p:txBody>
          <a:bodyPr wrap="none" lIns="0" tIns="0" rIns="0" bIns="0" rtlCol="0" anchor="t"/>
          <a:lstStyle/>
          <a:p>
            <a:pPr marL="0" indent="0" algn="l">
              <a:lnSpc>
                <a:spcPct val="104000"/>
              </a:lnSpc>
              <a:buNone/>
            </a:pPr>
            <a:r>
              <a:rPr lang="en-US" sz="2000" b="1" kern="0" spc="-35" dirty="0">
                <a:solidFill>
                  <a:srgbClr val="272525"/>
                </a:solidFill>
                <a:latin typeface="Source Serif 4 SemiBold" pitchFamily="34" charset="0"/>
                <a:ea typeface="Source Serif 4 SemiBold" pitchFamily="34" charset="-122"/>
                <a:cs typeface="Source Serif 4 SemiBold" pitchFamily="34" charset="-120"/>
              </a:rPr>
              <a:t>Immediate Risks: Second Impact Syndrome</a:t>
            </a:r>
            <a:endParaRPr lang="en-US" sz="2000" b="1" dirty="0"/>
          </a:p>
        </p:txBody>
      </p:sp>
      <p:sp>
        <p:nvSpPr>
          <p:cNvPr id="11" name="Text 4">
            <a:extLst>
              <a:ext uri="{FF2B5EF4-FFF2-40B4-BE49-F238E27FC236}">
                <a16:creationId xmlns:a16="http://schemas.microsoft.com/office/drawing/2014/main" id="{0507010F-1134-1E7E-2365-CFC0358FBAF9}"/>
              </a:ext>
            </a:extLst>
          </p:cNvPr>
          <p:cNvSpPr/>
          <p:nvPr/>
        </p:nvSpPr>
        <p:spPr>
          <a:xfrm>
            <a:off x="910408" y="3039566"/>
            <a:ext cx="4885409" cy="1449090"/>
          </a:xfrm>
          <a:prstGeom prst="rect">
            <a:avLst/>
          </a:prstGeom>
          <a:noFill/>
          <a:ln/>
        </p:spPr>
        <p:txBody>
          <a:bodyPr wrap="square" lIns="0" tIns="0" rIns="0" bIns="0" rtlCol="0" anchor="t">
            <a:noAutofit/>
          </a:bodyPr>
          <a:lstStyle/>
          <a:p>
            <a:pPr marL="0" indent="0" algn="l">
              <a:lnSpc>
                <a:spcPct val="129000"/>
              </a:lnSpc>
              <a:buNone/>
            </a:pPr>
            <a:r>
              <a:rPr lang="en-US" sz="1600" kern="0" spc="-29" dirty="0">
                <a:solidFill>
                  <a:srgbClr val="272525"/>
                </a:solidFill>
                <a:latin typeface="Source Sans 3" pitchFamily="34" charset="0"/>
                <a:ea typeface="Source Sans 3" pitchFamily="34" charset="-122"/>
                <a:cs typeface="Source Sans 3" pitchFamily="34" charset="-120"/>
              </a:rPr>
              <a:t>A rare but devastating condition, Second Impact Syndrome (SIS) occurs when a second concussion happens before the brain has fully healed from the first. This can lead to rapid and severe brain swelling, often resulting in permanent brain damage or even death.</a:t>
            </a:r>
            <a:endParaRPr lang="en-US" sz="1600" dirty="0"/>
          </a:p>
        </p:txBody>
      </p:sp>
      <p:sp>
        <p:nvSpPr>
          <p:cNvPr id="13" name="Shape 5">
            <a:extLst>
              <a:ext uri="{FF2B5EF4-FFF2-40B4-BE49-F238E27FC236}">
                <a16:creationId xmlns:a16="http://schemas.microsoft.com/office/drawing/2014/main" id="{8E4CDDAE-C623-C724-7ABF-5AD8FD84E15B}"/>
              </a:ext>
            </a:extLst>
          </p:cNvPr>
          <p:cNvSpPr/>
          <p:nvPr/>
        </p:nvSpPr>
        <p:spPr>
          <a:xfrm>
            <a:off x="6183455" y="2447032"/>
            <a:ext cx="5310154" cy="2253952"/>
          </a:xfrm>
          <a:prstGeom prst="roundRect">
            <a:avLst>
              <a:gd name="adj" fmla="val 3485"/>
            </a:avLst>
          </a:prstGeom>
          <a:solidFill>
            <a:srgbClr val="FFFFFF">
              <a:alpha val="95000"/>
            </a:srgbClr>
          </a:solidFill>
          <a:ln w="25399">
            <a:solidFill>
              <a:srgbClr val="DABADD"/>
            </a:solidFill>
            <a:prstDash val="solid"/>
          </a:ln>
        </p:spPr>
        <p:txBody>
          <a:bodyPr/>
          <a:lstStyle/>
          <a:p>
            <a:endParaRPr lang="en-GB"/>
          </a:p>
        </p:txBody>
      </p:sp>
      <p:sp>
        <p:nvSpPr>
          <p:cNvPr id="15" name="Text 6">
            <a:extLst>
              <a:ext uri="{FF2B5EF4-FFF2-40B4-BE49-F238E27FC236}">
                <a16:creationId xmlns:a16="http://schemas.microsoft.com/office/drawing/2014/main" id="{EE055241-C5EB-8894-5552-09A20692EAF2}"/>
              </a:ext>
            </a:extLst>
          </p:cNvPr>
          <p:cNvSpPr/>
          <p:nvPr/>
        </p:nvSpPr>
        <p:spPr>
          <a:xfrm>
            <a:off x="6395778" y="2605782"/>
            <a:ext cx="4885508" cy="275034"/>
          </a:xfrm>
          <a:prstGeom prst="rect">
            <a:avLst/>
          </a:prstGeom>
          <a:noFill/>
          <a:ln/>
        </p:spPr>
        <p:txBody>
          <a:bodyPr wrap="none" lIns="0" tIns="0" rIns="0" bIns="0" rtlCol="0" anchor="t"/>
          <a:lstStyle/>
          <a:p>
            <a:pPr marL="0" indent="0" algn="l">
              <a:lnSpc>
                <a:spcPct val="104000"/>
              </a:lnSpc>
              <a:buNone/>
            </a:pPr>
            <a:r>
              <a:rPr lang="en-US" sz="2000" b="1" kern="0" spc="-35" dirty="0">
                <a:solidFill>
                  <a:srgbClr val="272525"/>
                </a:solidFill>
                <a:latin typeface="Source Serif 4 SemiBold" pitchFamily="34" charset="0"/>
                <a:ea typeface="Source Serif 4 SemiBold" pitchFamily="34" charset="-122"/>
                <a:cs typeface="Source Serif 4 SemiBold" pitchFamily="34" charset="-120"/>
              </a:rPr>
              <a:t>Short-Term Effects: Prolonged Recovery</a:t>
            </a:r>
            <a:endParaRPr lang="en-US" sz="2000" b="1" dirty="0"/>
          </a:p>
        </p:txBody>
      </p:sp>
      <p:sp>
        <p:nvSpPr>
          <p:cNvPr id="17" name="Text 7">
            <a:extLst>
              <a:ext uri="{FF2B5EF4-FFF2-40B4-BE49-F238E27FC236}">
                <a16:creationId xmlns:a16="http://schemas.microsoft.com/office/drawing/2014/main" id="{2296D878-0EBC-743D-FA10-C0BD9D170F11}"/>
              </a:ext>
            </a:extLst>
          </p:cNvPr>
          <p:cNvSpPr/>
          <p:nvPr/>
        </p:nvSpPr>
        <p:spPr>
          <a:xfrm>
            <a:off x="6395778" y="3039566"/>
            <a:ext cx="4885508" cy="1449090"/>
          </a:xfrm>
          <a:prstGeom prst="rect">
            <a:avLst/>
          </a:prstGeom>
          <a:noFill/>
          <a:ln/>
        </p:spPr>
        <p:txBody>
          <a:bodyPr wrap="square" lIns="0" tIns="0" rIns="0" bIns="0" rtlCol="0" anchor="t">
            <a:normAutofit fontScale="92500" lnSpcReduction="10000"/>
          </a:bodyPr>
          <a:lstStyle/>
          <a:p>
            <a:pPr marL="0" indent="0" algn="l">
              <a:lnSpc>
                <a:spcPct val="129000"/>
              </a:lnSpc>
              <a:buNone/>
            </a:pPr>
            <a:r>
              <a:rPr lang="en-US" sz="1600" kern="0" spc="-29" dirty="0">
                <a:solidFill>
                  <a:srgbClr val="272525"/>
                </a:solidFill>
                <a:latin typeface="Source Sans 3" pitchFamily="34" charset="0"/>
                <a:ea typeface="Source Sans 3" pitchFamily="34" charset="-122"/>
                <a:cs typeface="Source Sans 3" pitchFamily="34" charset="-120"/>
              </a:rPr>
              <a:t>Trying to play through a concussion can significantly extend your recovery period. Symptoms like persistent headaches, dizziness, fatigue, and difficulty concentrating can worsen and last much longer, impacting your academic performance and daily life.</a:t>
            </a:r>
            <a:endParaRPr lang="en-US" sz="1600" dirty="0"/>
          </a:p>
        </p:txBody>
      </p:sp>
      <p:sp>
        <p:nvSpPr>
          <p:cNvPr id="19" name="Shape 8">
            <a:extLst>
              <a:ext uri="{FF2B5EF4-FFF2-40B4-BE49-F238E27FC236}">
                <a16:creationId xmlns:a16="http://schemas.microsoft.com/office/drawing/2014/main" id="{BC3EFC06-D0B8-6F0B-2623-BA8DF2EC5BF9}"/>
              </a:ext>
            </a:extLst>
          </p:cNvPr>
          <p:cNvSpPr/>
          <p:nvPr/>
        </p:nvSpPr>
        <p:spPr>
          <a:xfrm>
            <a:off x="698086" y="4876304"/>
            <a:ext cx="10795524" cy="1384498"/>
          </a:xfrm>
          <a:prstGeom prst="roundRect">
            <a:avLst>
              <a:gd name="adj" fmla="val 5673"/>
            </a:avLst>
          </a:prstGeom>
          <a:solidFill>
            <a:srgbClr val="FFFFFF">
              <a:alpha val="95000"/>
            </a:srgbClr>
          </a:solidFill>
          <a:ln w="25399">
            <a:solidFill>
              <a:srgbClr val="DABADD"/>
            </a:solidFill>
            <a:prstDash val="solid"/>
          </a:ln>
        </p:spPr>
        <p:txBody>
          <a:bodyPr/>
          <a:lstStyle/>
          <a:p>
            <a:endParaRPr lang="en-GB"/>
          </a:p>
        </p:txBody>
      </p:sp>
      <p:sp>
        <p:nvSpPr>
          <p:cNvPr id="21" name="Text 9">
            <a:extLst>
              <a:ext uri="{FF2B5EF4-FFF2-40B4-BE49-F238E27FC236}">
                <a16:creationId xmlns:a16="http://schemas.microsoft.com/office/drawing/2014/main" id="{AF0BF081-4E10-335E-6C69-E70CCB114786}"/>
              </a:ext>
            </a:extLst>
          </p:cNvPr>
          <p:cNvSpPr/>
          <p:nvPr/>
        </p:nvSpPr>
        <p:spPr>
          <a:xfrm>
            <a:off x="910408" y="5088632"/>
            <a:ext cx="10370878" cy="275034"/>
          </a:xfrm>
          <a:prstGeom prst="rect">
            <a:avLst/>
          </a:prstGeom>
          <a:noFill/>
          <a:ln/>
        </p:spPr>
        <p:txBody>
          <a:bodyPr wrap="none" lIns="0" tIns="0" rIns="0" bIns="0" rtlCol="0" anchor="t"/>
          <a:lstStyle/>
          <a:p>
            <a:pPr marL="0" indent="0" algn="l">
              <a:lnSpc>
                <a:spcPct val="104000"/>
              </a:lnSpc>
              <a:buNone/>
            </a:pPr>
            <a:r>
              <a:rPr lang="en-US" sz="2000" b="1" kern="0" spc="-35" dirty="0">
                <a:solidFill>
                  <a:srgbClr val="272525"/>
                </a:solidFill>
                <a:latin typeface="Source Serif 4 SemiBold" pitchFamily="34" charset="0"/>
                <a:ea typeface="Source Serif 4 SemiBold" pitchFamily="34" charset="-122"/>
                <a:cs typeface="Source Serif 4 SemiBold" pitchFamily="34" charset="-120"/>
              </a:rPr>
              <a:t>Long-Term Concerns: Cumulative Damage</a:t>
            </a:r>
            <a:endParaRPr lang="en-US" sz="2000" b="1" dirty="0"/>
          </a:p>
        </p:txBody>
      </p:sp>
      <p:sp>
        <p:nvSpPr>
          <p:cNvPr id="23" name="Text 10">
            <a:extLst>
              <a:ext uri="{FF2B5EF4-FFF2-40B4-BE49-F238E27FC236}">
                <a16:creationId xmlns:a16="http://schemas.microsoft.com/office/drawing/2014/main" id="{F83FE874-C55B-0EB5-77F6-3D8360CBFFF1}"/>
              </a:ext>
            </a:extLst>
          </p:cNvPr>
          <p:cNvSpPr/>
          <p:nvPr/>
        </p:nvSpPr>
        <p:spPr>
          <a:xfrm>
            <a:off x="910408" y="5468838"/>
            <a:ext cx="10370878" cy="791964"/>
          </a:xfrm>
          <a:prstGeom prst="rect">
            <a:avLst/>
          </a:prstGeom>
          <a:noFill/>
          <a:ln/>
        </p:spPr>
        <p:txBody>
          <a:bodyPr wrap="square" lIns="0" tIns="0" rIns="0" bIns="0" rtlCol="0" anchor="t">
            <a:normAutofit fontScale="92500" lnSpcReduction="20000"/>
          </a:bodyPr>
          <a:lstStyle/>
          <a:p>
            <a:pPr marL="0" indent="0" algn="l">
              <a:lnSpc>
                <a:spcPct val="129000"/>
              </a:lnSpc>
              <a:buNone/>
            </a:pPr>
            <a:r>
              <a:rPr lang="en-US" sz="1600" kern="0" spc="-29" dirty="0">
                <a:solidFill>
                  <a:srgbClr val="272525"/>
                </a:solidFill>
                <a:latin typeface="Source Sans 3" pitchFamily="34" charset="0"/>
                <a:ea typeface="Source Sans 3" pitchFamily="34" charset="-122"/>
                <a:cs typeface="Source Sans 3" pitchFamily="34" charset="-120"/>
              </a:rPr>
              <a:t>Repeated concussions, especially if not fully healed, increase the risk of cumulative brain damage. This can lead to chronic issues such as depression, anxiety, memory problems, and even increased susceptibility to neurodegenerative diseases like CTE, MND, Parkinsons and Alzheimer’s/Dementia later in life.</a:t>
            </a:r>
            <a:endParaRPr lang="en-US" sz="1600" dirty="0"/>
          </a:p>
        </p:txBody>
      </p:sp>
      <p:sp>
        <p:nvSpPr>
          <p:cNvPr id="25" name="Text 1">
            <a:extLst>
              <a:ext uri="{FF2B5EF4-FFF2-40B4-BE49-F238E27FC236}">
                <a16:creationId xmlns:a16="http://schemas.microsoft.com/office/drawing/2014/main" id="{A4CFF81D-B838-6B00-7A3E-566F4D222AEB}"/>
              </a:ext>
            </a:extLst>
          </p:cNvPr>
          <p:cNvSpPr/>
          <p:nvPr/>
        </p:nvSpPr>
        <p:spPr>
          <a:xfrm>
            <a:off x="305587" y="1147267"/>
            <a:ext cx="11405108" cy="289818"/>
          </a:xfrm>
          <a:prstGeom prst="rect">
            <a:avLst/>
          </a:prstGeom>
          <a:noFill/>
          <a:ln/>
        </p:spPr>
        <p:txBody>
          <a:bodyPr wrap="none" lIns="0" tIns="0" rIns="0" bIns="0" rtlCol="0" anchor="t"/>
          <a:lstStyle/>
          <a:p>
            <a:pPr marL="0" indent="0" algn="ctr">
              <a:lnSpc>
                <a:spcPct val="129000"/>
              </a:lnSpc>
              <a:buNone/>
            </a:pPr>
            <a:r>
              <a:rPr lang="en-US" sz="2400" b="1" kern="0" spc="-29" dirty="0">
                <a:solidFill>
                  <a:srgbClr val="272525"/>
                </a:solidFill>
                <a:latin typeface="Source Sans 3" pitchFamily="34" charset="0"/>
                <a:ea typeface="Source Sans 3" pitchFamily="34" charset="-122"/>
                <a:cs typeface="Source Sans 3" pitchFamily="34" charset="-120"/>
              </a:rPr>
              <a:t>It’s not about being weak; it’s about protecting the most vital part of you. </a:t>
            </a:r>
          </a:p>
          <a:p>
            <a:pPr marL="0" indent="0" algn="ctr">
              <a:lnSpc>
                <a:spcPct val="129000"/>
              </a:lnSpc>
              <a:buNone/>
            </a:pPr>
            <a:r>
              <a:rPr lang="en-US" kern="0" spc="-29" dirty="0">
                <a:solidFill>
                  <a:srgbClr val="272525"/>
                </a:solidFill>
                <a:latin typeface="Source Sans 3" pitchFamily="34" charset="0"/>
                <a:ea typeface="Source Sans 3" pitchFamily="34" charset="-122"/>
                <a:cs typeface="Source Sans 3" pitchFamily="34" charset="-120"/>
              </a:rPr>
              <a:t>Ignoring concussion symptoms puts your future at risk.</a:t>
            </a:r>
            <a:endParaRPr lang="en-US" dirty="0"/>
          </a:p>
        </p:txBody>
      </p:sp>
    </p:spTree>
    <p:extLst>
      <p:ext uri="{BB962C8B-B14F-4D97-AF65-F5344CB8AC3E}">
        <p14:creationId xmlns:p14="http://schemas.microsoft.com/office/powerpoint/2010/main" val="1532424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9B447FE-DDA9-4B30-828A-59FC56912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3D487F7-9050-4871-B351-34A72ADB29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484" y="-1"/>
            <a:ext cx="6096002"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43C27DD-EF6A-4C48-9669-C2970E71A8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52884" y="609601"/>
            <a:ext cx="6858003" cy="5638801"/>
          </a:xfrm>
          <a:prstGeom prst="rect">
            <a:avLst/>
          </a:prstGeom>
          <a:gradFill>
            <a:gsLst>
              <a:gs pos="0">
                <a:schemeClr val="accent1">
                  <a:alpha val="23000"/>
                </a:schemeClr>
              </a:gs>
              <a:gs pos="71000">
                <a:schemeClr val="accent1">
                  <a:lumMod val="50000"/>
                  <a:alpha val="0"/>
                </a:schemeClr>
              </a:gs>
              <a:gs pos="100000">
                <a:srgbClr val="000000">
                  <a:alpha val="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05A1AA86-B7E6-4C02-AA34-F1A25CD4CC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8" y="2217950"/>
            <a:ext cx="6103518" cy="4640049"/>
          </a:xfrm>
          <a:prstGeom prst="rect">
            <a:avLst/>
          </a:prstGeom>
          <a:gradFill>
            <a:gsLst>
              <a:gs pos="0">
                <a:schemeClr val="accent1">
                  <a:alpha val="0"/>
                </a:schemeClr>
              </a:gs>
              <a:gs pos="72000">
                <a:srgbClr val="000000">
                  <a:alpha val="21000"/>
                </a:srgb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86C3B9CB-4E48-4726-B7B9-9E02F71B15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4137312">
            <a:off x="565239" y="1211422"/>
            <a:ext cx="4640488" cy="4640488"/>
          </a:xfrm>
          <a:prstGeom prst="ellipse">
            <a:avLst/>
          </a:prstGeom>
          <a:gradFill>
            <a:gsLst>
              <a:gs pos="53000">
                <a:schemeClr val="accent1">
                  <a:alpha val="0"/>
                </a:schemeClr>
              </a:gs>
              <a:gs pos="100000">
                <a:schemeClr val="accent1">
                  <a:lumMod val="40000"/>
                  <a:lumOff val="60000"/>
                  <a:alpha val="1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C84384FE-1C88-4CAA-8FB8-2313A3AE73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7519" y="0"/>
            <a:ext cx="6103519" cy="6870700"/>
          </a:xfrm>
          <a:prstGeom prst="rect">
            <a:avLst/>
          </a:prstGeom>
          <a:gradFill>
            <a:gsLst>
              <a:gs pos="24000">
                <a:schemeClr val="accent1">
                  <a:alpha val="0"/>
                </a:schemeClr>
              </a:gs>
              <a:gs pos="100000">
                <a:srgbClr val="000000">
                  <a:alpha val="71000"/>
                </a:srgb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0628AA4-CBFF-10C6-628D-00E2B396AC28}"/>
              </a:ext>
            </a:extLst>
          </p:cNvPr>
          <p:cNvSpPr>
            <a:spLocks noGrp="1"/>
          </p:cNvSpPr>
          <p:nvPr>
            <p:ph type="title"/>
          </p:nvPr>
        </p:nvSpPr>
        <p:spPr>
          <a:xfrm>
            <a:off x="1069788" y="2654490"/>
            <a:ext cx="4567686" cy="3220382"/>
          </a:xfrm>
        </p:spPr>
        <p:txBody>
          <a:bodyPr vert="horz" lIns="91440" tIns="45720" rIns="91440" bIns="45720" rtlCol="0" anchor="t">
            <a:normAutofit/>
          </a:bodyPr>
          <a:lstStyle/>
          <a:p>
            <a:pPr algn="r"/>
            <a:r>
              <a:rPr lang="en-US" sz="4800" cap="all" spc="300">
                <a:solidFill>
                  <a:srgbClr val="FFFFFF"/>
                </a:solidFill>
              </a:rPr>
              <a:t>Ben's Legacy </a:t>
            </a:r>
          </a:p>
        </p:txBody>
      </p:sp>
      <p:pic>
        <p:nvPicPr>
          <p:cNvPr id="4" name="Picture 3" descr="Benjamin Robinson's death sparks schools alert over concussion - BBC News">
            <a:extLst>
              <a:ext uri="{FF2B5EF4-FFF2-40B4-BE49-F238E27FC236}">
                <a16:creationId xmlns:a16="http://schemas.microsoft.com/office/drawing/2014/main" id="{89F0C482-48E4-1B0B-83C7-38EE42AF2C3B}"/>
              </a:ext>
            </a:extLst>
          </p:cNvPr>
          <p:cNvPicPr>
            <a:picLocks noChangeAspect="1"/>
          </p:cNvPicPr>
          <p:nvPr/>
        </p:nvPicPr>
        <p:blipFill>
          <a:blip r:embed="rId2"/>
          <a:srcRect b="13971"/>
          <a:stretch>
            <a:fillRect/>
          </a:stretch>
        </p:blipFill>
        <p:spPr>
          <a:xfrm>
            <a:off x="6553199" y="457200"/>
            <a:ext cx="5181602" cy="5943600"/>
          </a:xfrm>
          <a:prstGeom prst="rect">
            <a:avLst/>
          </a:prstGeom>
        </p:spPr>
      </p:pic>
    </p:spTree>
    <p:extLst>
      <p:ext uri="{BB962C8B-B14F-4D97-AF65-F5344CB8AC3E}">
        <p14:creationId xmlns:p14="http://schemas.microsoft.com/office/powerpoint/2010/main" val="688456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A510600-DA7A-8F6B-B58A-3E4CAFE3F18E}"/>
              </a:ext>
            </a:extLst>
          </p:cNvPr>
          <p:cNvSpPr>
            <a:spLocks noGrp="1"/>
          </p:cNvSpPr>
          <p:nvPr>
            <p:ph type="title"/>
          </p:nvPr>
        </p:nvSpPr>
        <p:spPr>
          <a:xfrm>
            <a:off x="1371597" y="348865"/>
            <a:ext cx="10044023" cy="877729"/>
          </a:xfrm>
        </p:spPr>
        <p:txBody>
          <a:bodyPr anchor="ctr">
            <a:normAutofit/>
          </a:bodyPr>
          <a:lstStyle/>
          <a:p>
            <a:r>
              <a:rPr lang="en-GB" sz="4000" dirty="0">
                <a:solidFill>
                  <a:srgbClr val="FFFFFF"/>
                </a:solidFill>
              </a:rPr>
              <a:t>What should I not do?</a:t>
            </a:r>
          </a:p>
        </p:txBody>
      </p:sp>
      <p:graphicFrame>
        <p:nvGraphicFramePr>
          <p:cNvPr id="5" name="Content Placeholder 2">
            <a:extLst>
              <a:ext uri="{FF2B5EF4-FFF2-40B4-BE49-F238E27FC236}">
                <a16:creationId xmlns:a16="http://schemas.microsoft.com/office/drawing/2014/main" id="{3D028989-7CEB-E4E5-D22C-8D3E7797122D}"/>
              </a:ext>
            </a:extLst>
          </p:cNvPr>
          <p:cNvGraphicFramePr>
            <a:graphicFrameLocks noGrp="1"/>
          </p:cNvGraphicFramePr>
          <p:nvPr>
            <p:ph idx="1"/>
            <p:extLst>
              <p:ext uri="{D42A27DB-BD31-4B8C-83A1-F6EECF244321}">
                <p14:modId xmlns:p14="http://schemas.microsoft.com/office/powerpoint/2010/main" val="705931274"/>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593744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B71FC38-5709-5E29-B91A-A5A12D0F751F}"/>
              </a:ext>
            </a:extLst>
          </p:cNvPr>
          <p:cNvSpPr>
            <a:spLocks noGrp="1"/>
          </p:cNvSpPr>
          <p:nvPr>
            <p:ph type="title"/>
          </p:nvPr>
        </p:nvSpPr>
        <p:spPr>
          <a:xfrm>
            <a:off x="1371597" y="348865"/>
            <a:ext cx="10044023" cy="877729"/>
          </a:xfrm>
        </p:spPr>
        <p:txBody>
          <a:bodyPr anchor="ctr">
            <a:normAutofit/>
          </a:bodyPr>
          <a:lstStyle/>
          <a:p>
            <a:r>
              <a:rPr lang="en-GB" sz="4000">
                <a:solidFill>
                  <a:srgbClr val="FFFFFF"/>
                </a:solidFill>
                <a:latin typeface="Calibri" panose="020F0502020204030204" pitchFamily="34" charset="0"/>
                <a:cs typeface="Calibri" panose="020F0502020204030204" pitchFamily="34" charset="0"/>
              </a:rPr>
              <a:t>What should I do?</a:t>
            </a:r>
          </a:p>
        </p:txBody>
      </p:sp>
      <p:graphicFrame>
        <p:nvGraphicFramePr>
          <p:cNvPr id="12" name="Content Placeholder 2">
            <a:extLst>
              <a:ext uri="{FF2B5EF4-FFF2-40B4-BE49-F238E27FC236}">
                <a16:creationId xmlns:a16="http://schemas.microsoft.com/office/drawing/2014/main" id="{0C5E3B55-A35D-2A64-AC36-7113CB6682E6}"/>
              </a:ext>
            </a:extLst>
          </p:cNvPr>
          <p:cNvGraphicFramePr>
            <a:graphicFrameLocks noGrp="1"/>
          </p:cNvGraphicFramePr>
          <p:nvPr>
            <p:ph idx="1"/>
            <p:extLst>
              <p:ext uri="{D42A27DB-BD31-4B8C-83A1-F6EECF244321}">
                <p14:modId xmlns:p14="http://schemas.microsoft.com/office/powerpoint/2010/main" val="4040173886"/>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8619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0D7FFB7-5A8C-DC52-90EA-4D803BFDC6C7}"/>
              </a:ext>
            </a:extLst>
          </p:cNvPr>
          <p:cNvSpPr txBox="1"/>
          <p:nvPr/>
        </p:nvSpPr>
        <p:spPr>
          <a:xfrm>
            <a:off x="3035267" y="71437"/>
            <a:ext cx="7185803"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800" dirty="0">
                <a:latin typeface="Calibri"/>
              </a:rPr>
              <a:t>Take home messages</a:t>
            </a:r>
            <a:endParaRPr lang="en-US" dirty="0"/>
          </a:p>
        </p:txBody>
      </p:sp>
      <p:sp>
        <p:nvSpPr>
          <p:cNvPr id="9" name="TextBox 8">
            <a:extLst>
              <a:ext uri="{FF2B5EF4-FFF2-40B4-BE49-F238E27FC236}">
                <a16:creationId xmlns:a16="http://schemas.microsoft.com/office/drawing/2014/main" id="{53A86F70-1C8D-8B4F-FACC-EB25F982BDBE}"/>
              </a:ext>
            </a:extLst>
          </p:cNvPr>
          <p:cNvSpPr txBox="1"/>
          <p:nvPr/>
        </p:nvSpPr>
        <p:spPr>
          <a:xfrm>
            <a:off x="276455" y="1657663"/>
            <a:ext cx="7185803"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dirty="0">
                <a:latin typeface="Calibri"/>
                <a:cs typeface="Calibri"/>
              </a:rPr>
              <a:t>You only get 1 brain – Take care of it!</a:t>
            </a:r>
          </a:p>
          <a:p>
            <a:endParaRPr lang="en-US" sz="2400" dirty="0">
              <a:latin typeface="Calibri"/>
              <a:cs typeface="Calibri"/>
            </a:endParaRPr>
          </a:p>
          <a:p>
            <a:endParaRPr lang="en-US" sz="2400" dirty="0">
              <a:latin typeface="Calibri"/>
              <a:cs typeface="Calibri"/>
            </a:endParaRPr>
          </a:p>
          <a:p>
            <a:r>
              <a:rPr lang="en-US" sz="2400" dirty="0">
                <a:latin typeface="Calibri"/>
                <a:cs typeface="Calibri"/>
              </a:rPr>
              <a:t>Tell a member of staff or see the first aiders at your game/meet</a:t>
            </a:r>
          </a:p>
          <a:p>
            <a:endParaRPr lang="en-US" sz="2400" dirty="0">
              <a:latin typeface="Calibri"/>
              <a:cs typeface="Calibri"/>
            </a:endParaRPr>
          </a:p>
          <a:p>
            <a:endParaRPr lang="en-US" sz="2400" dirty="0">
              <a:latin typeface="Calibri"/>
              <a:cs typeface="Calibri"/>
            </a:endParaRPr>
          </a:p>
          <a:p>
            <a:r>
              <a:rPr lang="en-US" sz="2400" dirty="0">
                <a:latin typeface="Calibri"/>
                <a:cs typeface="Calibri"/>
              </a:rPr>
              <a:t>Book in at the Sports Injury Clinic in VH for assessment, rehabilitation and support to get you back to your sport</a:t>
            </a:r>
          </a:p>
          <a:p>
            <a:endParaRPr lang="en-US" sz="2400" dirty="0">
              <a:latin typeface="Calibri"/>
              <a:cs typeface="Calibri"/>
            </a:endParaRPr>
          </a:p>
          <a:p>
            <a:endParaRPr lang="en-US" sz="2400" dirty="0">
              <a:latin typeface="Calibri"/>
              <a:cs typeface="Calibri"/>
            </a:endParaRPr>
          </a:p>
          <a:p>
            <a:r>
              <a:rPr lang="en-US" sz="2400" dirty="0">
                <a:latin typeface="Calibri"/>
                <a:cs typeface="Calibri"/>
              </a:rPr>
              <a:t>Complete the RTS protocols as outlined by BUCS, GRAS and Government Guidelines</a:t>
            </a:r>
          </a:p>
        </p:txBody>
      </p:sp>
      <p:pic>
        <p:nvPicPr>
          <p:cNvPr id="2" name="Picture 1">
            <a:extLst>
              <a:ext uri="{FF2B5EF4-FFF2-40B4-BE49-F238E27FC236}">
                <a16:creationId xmlns:a16="http://schemas.microsoft.com/office/drawing/2014/main" id="{CAA9FA3F-A722-CB9E-6F44-9BFA88AC4C50}"/>
              </a:ext>
            </a:extLst>
          </p:cNvPr>
          <p:cNvPicPr>
            <a:picLocks noChangeAspect="1"/>
          </p:cNvPicPr>
          <p:nvPr/>
        </p:nvPicPr>
        <p:blipFill>
          <a:blip r:embed="rId3"/>
          <a:stretch>
            <a:fillRect/>
          </a:stretch>
        </p:blipFill>
        <p:spPr>
          <a:xfrm>
            <a:off x="8440642" y="1587404"/>
            <a:ext cx="3476625" cy="3514725"/>
          </a:xfrm>
          <a:prstGeom prst="rect">
            <a:avLst/>
          </a:prstGeom>
        </p:spPr>
      </p:pic>
      <p:sp>
        <p:nvSpPr>
          <p:cNvPr id="3" name="TextBox 2">
            <a:extLst>
              <a:ext uri="{FF2B5EF4-FFF2-40B4-BE49-F238E27FC236}">
                <a16:creationId xmlns:a16="http://schemas.microsoft.com/office/drawing/2014/main" id="{E5E34A44-EF29-56CF-AF7E-F09B2CAB8D58}"/>
              </a:ext>
            </a:extLst>
          </p:cNvPr>
          <p:cNvSpPr txBox="1"/>
          <p:nvPr/>
        </p:nvSpPr>
        <p:spPr>
          <a:xfrm>
            <a:off x="8567964" y="5035720"/>
            <a:ext cx="317458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dirty="0"/>
              <a:t>QR Code for the Sports Injury Clinic – VH.0.21a</a:t>
            </a:r>
            <a:endParaRPr lang="en-US"/>
          </a:p>
        </p:txBody>
      </p:sp>
    </p:spTree>
    <p:extLst>
      <p:ext uri="{BB962C8B-B14F-4D97-AF65-F5344CB8AC3E}">
        <p14:creationId xmlns:p14="http://schemas.microsoft.com/office/powerpoint/2010/main" val="1711056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1000"/>
                                        <p:tgtEl>
                                          <p:spTgt spid="9">
                                            <p:txEl>
                                              <p:pRg st="0" end="0"/>
                                            </p:txEl>
                                          </p:spTgt>
                                        </p:tgtEl>
                                      </p:cBhvr>
                                    </p:animEffect>
                                    <p:anim calcmode="lin" valueType="num">
                                      <p:cBhvr>
                                        <p:cTn id="8"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9">
                                            <p:txEl>
                                              <p:pRg st="3" end="3"/>
                                            </p:txEl>
                                          </p:spTgt>
                                        </p:tgtEl>
                                        <p:attrNameLst>
                                          <p:attrName>style.visibility</p:attrName>
                                        </p:attrNameLst>
                                      </p:cBhvr>
                                      <p:to>
                                        <p:strVal val="visible"/>
                                      </p:to>
                                    </p:set>
                                    <p:animEffect transition="in" filter="fade">
                                      <p:cBhvr>
                                        <p:cTn id="14" dur="1000"/>
                                        <p:tgtEl>
                                          <p:spTgt spid="9">
                                            <p:txEl>
                                              <p:pRg st="3" end="3"/>
                                            </p:txEl>
                                          </p:spTgt>
                                        </p:tgtEl>
                                      </p:cBhvr>
                                    </p:animEffect>
                                    <p:anim calcmode="lin" valueType="num">
                                      <p:cBhvr>
                                        <p:cTn id="15" dur="1000" fill="hold"/>
                                        <p:tgtEl>
                                          <p:spTgt spid="9">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xEl>
                                              <p:pRg st="6" end="6"/>
                                            </p:txEl>
                                          </p:spTgt>
                                        </p:tgtEl>
                                        <p:attrNameLst>
                                          <p:attrName>style.visibility</p:attrName>
                                        </p:attrNameLst>
                                      </p:cBhvr>
                                      <p:to>
                                        <p:strVal val="visible"/>
                                      </p:to>
                                    </p:set>
                                    <p:animEffect transition="in" filter="fade">
                                      <p:cBhvr>
                                        <p:cTn id="21" dur="1000"/>
                                        <p:tgtEl>
                                          <p:spTgt spid="9">
                                            <p:txEl>
                                              <p:pRg st="6" end="6"/>
                                            </p:txEl>
                                          </p:spTgt>
                                        </p:tgtEl>
                                      </p:cBhvr>
                                    </p:animEffect>
                                    <p:anim calcmode="lin" valueType="num">
                                      <p:cBhvr>
                                        <p:cTn id="22" dur="1000" fill="hold"/>
                                        <p:tgtEl>
                                          <p:spTgt spid="9">
                                            <p:txEl>
                                              <p:pRg st="6" end="6"/>
                                            </p:txEl>
                                          </p:spTgt>
                                        </p:tgtEl>
                                        <p:attrNameLst>
                                          <p:attrName>ppt_x</p:attrName>
                                        </p:attrNameLst>
                                      </p:cBhvr>
                                      <p:tavLst>
                                        <p:tav tm="0">
                                          <p:val>
                                            <p:strVal val="#ppt_x"/>
                                          </p:val>
                                        </p:tav>
                                        <p:tav tm="100000">
                                          <p:val>
                                            <p:strVal val="#ppt_x"/>
                                          </p:val>
                                        </p:tav>
                                      </p:tavLst>
                                    </p:anim>
                                    <p:anim calcmode="lin" valueType="num">
                                      <p:cBhvr>
                                        <p:cTn id="23" dur="1000" fill="hold"/>
                                        <p:tgtEl>
                                          <p:spTgt spid="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9">
                                            <p:txEl>
                                              <p:pRg st="9" end="9"/>
                                            </p:txEl>
                                          </p:spTgt>
                                        </p:tgtEl>
                                        <p:attrNameLst>
                                          <p:attrName>style.visibility</p:attrName>
                                        </p:attrNameLst>
                                      </p:cBhvr>
                                      <p:to>
                                        <p:strVal val="visible"/>
                                      </p:to>
                                    </p:set>
                                    <p:animEffect transition="in" filter="fade">
                                      <p:cBhvr>
                                        <p:cTn id="28" dur="1000"/>
                                        <p:tgtEl>
                                          <p:spTgt spid="9">
                                            <p:txEl>
                                              <p:pRg st="9" end="9"/>
                                            </p:txEl>
                                          </p:spTgt>
                                        </p:tgtEl>
                                      </p:cBhvr>
                                    </p:animEffect>
                                    <p:anim calcmode="lin" valueType="num">
                                      <p:cBhvr>
                                        <p:cTn id="29" dur="1000" fill="hold"/>
                                        <p:tgtEl>
                                          <p:spTgt spid="9">
                                            <p:txEl>
                                              <p:pRg st="9" end="9"/>
                                            </p:txEl>
                                          </p:spTgt>
                                        </p:tgtEl>
                                        <p:attrNameLst>
                                          <p:attrName>ppt_x</p:attrName>
                                        </p:attrNameLst>
                                      </p:cBhvr>
                                      <p:tavLst>
                                        <p:tav tm="0">
                                          <p:val>
                                            <p:strVal val="#ppt_x"/>
                                          </p:val>
                                        </p:tav>
                                        <p:tav tm="100000">
                                          <p:val>
                                            <p:strVal val="#ppt_x"/>
                                          </p:val>
                                        </p:tav>
                                      </p:tavLst>
                                    </p:anim>
                                    <p:anim calcmode="lin" valueType="num">
                                      <p:cBhvr>
                                        <p:cTn id="30" dur="1000" fill="hold"/>
                                        <p:tgtEl>
                                          <p:spTgt spid="9">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D75BE2"/>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2868</TotalTime>
  <Words>662</Words>
  <Application>Microsoft Office PowerPoint</Application>
  <PresentationFormat>Widescreen</PresentationFormat>
  <Paragraphs>67</Paragraphs>
  <Slides>9</Slides>
  <Notes>4</Notes>
  <HiddenSlides>0</HiddenSlides>
  <MMClips>0</MMClip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Office Theme</vt:lpstr>
      <vt:lpstr>1_Office Theme</vt:lpstr>
      <vt:lpstr>Concussion   </vt:lpstr>
      <vt:lpstr>PowerPoint Presentation</vt:lpstr>
      <vt:lpstr>Signs/Symptoms you might notice in yourself</vt:lpstr>
      <vt:lpstr>Signs/Symptoms you might notice in your teammates</vt:lpstr>
      <vt:lpstr>PowerPoint Presentation</vt:lpstr>
      <vt:lpstr>Ben's Legacy </vt:lpstr>
      <vt:lpstr>What should I not do?</vt:lpstr>
      <vt:lpstr>What should I do?</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Williamson</dc:creator>
  <cp:lastModifiedBy>Sarah Williamson</cp:lastModifiedBy>
  <cp:revision>47</cp:revision>
  <dcterms:created xsi:type="dcterms:W3CDTF">2025-09-10T13:43:20Z</dcterms:created>
  <dcterms:modified xsi:type="dcterms:W3CDTF">2026-09-16T15:14:19Z</dcterms:modified>
</cp:coreProperties>
</file>